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Roboto Black"/>
      <p:bold r:id="rId16"/>
      <p:boldItalic r:id="rId17"/>
    </p:embeddedFont>
    <p:embeddedFont>
      <p:font typeface="Roboto Thin"/>
      <p:regular r:id="rId18"/>
      <p:bold r:id="rId19"/>
      <p:italic r:id="rId20"/>
      <p:boldItalic r:id="rId21"/>
    </p:embeddedFont>
    <p:embeddedFont>
      <p:font typeface="Caveat"/>
      <p:regular r:id="rId22"/>
      <p:bold r:id="rId23"/>
    </p:embeddedFont>
    <p:embeddedFont>
      <p:font typeface="Roboto"/>
      <p:regular r:id="rId24"/>
      <p:bold r:id="rId25"/>
      <p:italic r:id="rId26"/>
      <p:boldItalic r:id="rId27"/>
    </p:embeddedFont>
    <p:embeddedFont>
      <p:font typeface="Roboto Medium"/>
      <p:regular r:id="rId28"/>
      <p:bold r:id="rId29"/>
      <p:italic r:id="rId30"/>
      <p:boldItalic r:id="rId31"/>
    </p:embeddedFont>
    <p:embeddedFont>
      <p:font typeface="Didact Gothic"/>
      <p:regular r:id="rId32"/>
    </p:embeddedFont>
    <p:embeddedFont>
      <p:font typeface="Roboto Mono Thin"/>
      <p:regular r:id="rId33"/>
      <p:bold r:id="rId34"/>
      <p:italic r:id="rId35"/>
      <p:boldItalic r:id="rId36"/>
    </p:embeddedFont>
    <p:embeddedFont>
      <p:font typeface="Roboto Light"/>
      <p:regular r:id="rId37"/>
      <p:bold r:id="rId38"/>
      <p:italic r:id="rId39"/>
      <p:boldItalic r:id="rId40"/>
    </p:embeddedFont>
    <p:embeddedFont>
      <p:font typeface="Bree Serif"/>
      <p:regular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Light-boldItalic.fntdata"/><Relationship Id="rId20" Type="http://schemas.openxmlformats.org/officeDocument/2006/relationships/font" Target="fonts/RobotoThin-italic.fntdata"/><Relationship Id="rId41" Type="http://schemas.openxmlformats.org/officeDocument/2006/relationships/font" Target="fonts/BreeSerif-regular.fntdata"/><Relationship Id="rId22" Type="http://schemas.openxmlformats.org/officeDocument/2006/relationships/font" Target="fonts/Caveat-regular.fntdata"/><Relationship Id="rId21" Type="http://schemas.openxmlformats.org/officeDocument/2006/relationships/font" Target="fonts/RobotoThin-boldItalic.fntdata"/><Relationship Id="rId24" Type="http://schemas.openxmlformats.org/officeDocument/2006/relationships/font" Target="fonts/Roboto-regular.fntdata"/><Relationship Id="rId23" Type="http://schemas.openxmlformats.org/officeDocument/2006/relationships/font" Target="fonts/Caveat-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RobotoMedium-regular.fntdata"/><Relationship Id="rId27" Type="http://schemas.openxmlformats.org/officeDocument/2006/relationships/font" Target="fonts/Roboto-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Medium-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Medium-boldItalic.fntdata"/><Relationship Id="rId30" Type="http://schemas.openxmlformats.org/officeDocument/2006/relationships/font" Target="fonts/RobotoMedium-italic.fntdata"/><Relationship Id="rId11" Type="http://schemas.openxmlformats.org/officeDocument/2006/relationships/slide" Target="slides/slide7.xml"/><Relationship Id="rId33" Type="http://schemas.openxmlformats.org/officeDocument/2006/relationships/font" Target="fonts/RobotoMonoThin-regular.fntdata"/><Relationship Id="rId10" Type="http://schemas.openxmlformats.org/officeDocument/2006/relationships/slide" Target="slides/slide6.xml"/><Relationship Id="rId32" Type="http://schemas.openxmlformats.org/officeDocument/2006/relationships/font" Target="fonts/DidactGothic-regular.fntdata"/><Relationship Id="rId13" Type="http://schemas.openxmlformats.org/officeDocument/2006/relationships/slide" Target="slides/slide9.xml"/><Relationship Id="rId35" Type="http://schemas.openxmlformats.org/officeDocument/2006/relationships/font" Target="fonts/RobotoMonoThin-italic.fntdata"/><Relationship Id="rId12" Type="http://schemas.openxmlformats.org/officeDocument/2006/relationships/slide" Target="slides/slide8.xml"/><Relationship Id="rId34" Type="http://schemas.openxmlformats.org/officeDocument/2006/relationships/font" Target="fonts/RobotoMonoThin-bold.fntdata"/><Relationship Id="rId15" Type="http://schemas.openxmlformats.org/officeDocument/2006/relationships/slide" Target="slides/slide11.xml"/><Relationship Id="rId37" Type="http://schemas.openxmlformats.org/officeDocument/2006/relationships/font" Target="fonts/RobotoLight-regular.fntdata"/><Relationship Id="rId14" Type="http://schemas.openxmlformats.org/officeDocument/2006/relationships/slide" Target="slides/slide10.xml"/><Relationship Id="rId36" Type="http://schemas.openxmlformats.org/officeDocument/2006/relationships/font" Target="fonts/RobotoMonoThin-boldItalic.fntdata"/><Relationship Id="rId17" Type="http://schemas.openxmlformats.org/officeDocument/2006/relationships/font" Target="fonts/RobotoBlack-boldItalic.fntdata"/><Relationship Id="rId39" Type="http://schemas.openxmlformats.org/officeDocument/2006/relationships/font" Target="fonts/RobotoLight-italic.fntdata"/><Relationship Id="rId16" Type="http://schemas.openxmlformats.org/officeDocument/2006/relationships/font" Target="fonts/RobotoBlack-bold.fntdata"/><Relationship Id="rId38" Type="http://schemas.openxmlformats.org/officeDocument/2006/relationships/font" Target="fonts/RobotoLight-bold.fntdata"/><Relationship Id="rId19" Type="http://schemas.openxmlformats.org/officeDocument/2006/relationships/font" Target="fonts/RobotoThin-bold.fntdata"/><Relationship Id="rId18" Type="http://schemas.openxmlformats.org/officeDocument/2006/relationships/font" Target="fonts/RobotoThin-regular.fntdata"/></Relationships>
</file>

<file path=ppt/media/image1.jpg>
</file>

<file path=ppt/media/image2.jpg>
</file>

<file path=ppt/media/image3.png>
</file>

<file path=ppt/media/image4.jpg>
</file>

<file path=ppt/media/image5.gif>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5dc4e38d7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5dc4e38d7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5bb3dc62fd_0_1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5bb3dc62fd_0_1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5d5c1b5eee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5d5c1b5eee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5ba3f769e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5ba3f769e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5c99e1ede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5c99e1ede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5dc4e38d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5dc4e38d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5c99e1ede3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5c99e1ede3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5bb3dc62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5bb3dc62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5bbcd31a2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5bbcd31a2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5bb3dc62fd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5bb3dc62fd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5bb3dc62f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5bb3dc62f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gradFill>
          <a:gsLst>
            <a:gs pos="0">
              <a:srgbClr val="052643"/>
            </a:gs>
            <a:gs pos="100000">
              <a:srgbClr val="041523"/>
            </a:gs>
          </a:gsLst>
          <a:path path="circle">
            <a:fillToRect b="50%" l="50%" r="50%" t="50%"/>
          </a:path>
          <a:tileRect/>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48FFD5"/>
              </a:buClr>
              <a:buSzPts val="3000"/>
              <a:buFont typeface="Roboto Black"/>
              <a:buNone/>
              <a:defRPr b="0" sz="300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p:txBody>
      </p:sp>
      <p:sp>
        <p:nvSpPr>
          <p:cNvPr id="10" name="Google Shape;10;p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
  <p:cSld name="TITLE_1_1_1_1_1">
    <p:bg>
      <p:bgPr>
        <a:gradFill>
          <a:gsLst>
            <a:gs pos="0">
              <a:srgbClr val="052643"/>
            </a:gs>
            <a:gs pos="100000">
              <a:srgbClr val="041523"/>
            </a:gs>
          </a:gsLst>
          <a:path path="circle">
            <a:fillToRect b="50%" l="50%" r="50%" t="50%"/>
          </a:path>
          <a:tileRect/>
        </a:gradFill>
      </p:bgPr>
    </p:bg>
    <p:spTree>
      <p:nvGrpSpPr>
        <p:cNvPr id="66" name="Shape 66"/>
        <p:cNvGrpSpPr/>
        <p:nvPr/>
      </p:nvGrpSpPr>
      <p:grpSpPr>
        <a:xfrm>
          <a:off x="0" y="0"/>
          <a:ext cx="0" cy="0"/>
          <a:chOff x="0" y="0"/>
          <a:chExt cx="0" cy="0"/>
        </a:xfrm>
      </p:grpSpPr>
      <p:sp>
        <p:nvSpPr>
          <p:cNvPr id="67" name="Google Shape;67;p11"/>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8" name="Google Shape;68;p11"/>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9" name="Google Shape;69;p11"/>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70" name="Google Shape;70;p11"/>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1" name="Google Shape;71;p11"/>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2" name="Google Shape;72;p11"/>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3" name="Google Shape;73;p11"/>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GRAPHIC">
  <p:cSld name="TITLE_1_1_1_2">
    <p:bg>
      <p:bgPr>
        <a:gradFill>
          <a:gsLst>
            <a:gs pos="0">
              <a:srgbClr val="052643"/>
            </a:gs>
            <a:gs pos="100000">
              <a:srgbClr val="041523"/>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2"/>
          <p:cNvSpPr txBox="1"/>
          <p:nvPr>
            <p:ph type="ctrTitle"/>
          </p:nvPr>
        </p:nvSpPr>
        <p:spPr>
          <a:xfrm>
            <a:off x="5822506" y="25195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6" name="Google Shape;76;p12"/>
          <p:cNvSpPr txBox="1"/>
          <p:nvPr>
            <p:ph idx="2" type="ctrTitle"/>
          </p:nvPr>
        </p:nvSpPr>
        <p:spPr>
          <a:xfrm>
            <a:off x="5822506" y="39434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7" name="Google Shape;77;p12"/>
          <p:cNvSpPr txBox="1"/>
          <p:nvPr>
            <p:ph idx="3" type="ctrTitle"/>
          </p:nvPr>
        </p:nvSpPr>
        <p:spPr>
          <a:xfrm>
            <a:off x="5822506" y="3231488"/>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8" name="Google Shape;78;p12"/>
          <p:cNvSpPr txBox="1"/>
          <p:nvPr>
            <p:ph hasCustomPrompt="1" idx="4" type="title"/>
          </p:nvPr>
        </p:nvSpPr>
        <p:spPr>
          <a:xfrm>
            <a:off x="5822506" y="197182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79" name="Google Shape;79;p12"/>
          <p:cNvSpPr txBox="1"/>
          <p:nvPr>
            <p:ph hasCustomPrompt="1" idx="5" type="title"/>
          </p:nvPr>
        </p:nvSpPr>
        <p:spPr>
          <a:xfrm>
            <a:off x="5822506" y="27123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0" name="Google Shape;80;p12"/>
          <p:cNvSpPr txBox="1"/>
          <p:nvPr>
            <p:ph hasCustomPrompt="1" idx="6" type="title"/>
          </p:nvPr>
        </p:nvSpPr>
        <p:spPr>
          <a:xfrm>
            <a:off x="5822506" y="34422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1" name="Google Shape;81;p12"/>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2">
  <p:cSld name="TITLE_1_1_1_2_2">
    <p:bg>
      <p:bgPr>
        <a:gradFill>
          <a:gsLst>
            <a:gs pos="0">
              <a:srgbClr val="052643"/>
            </a:gs>
            <a:gs pos="100000">
              <a:srgbClr val="041523"/>
            </a:gs>
          </a:gsLst>
          <a:path path="circle">
            <a:fillToRect b="50%" l="50%" r="50%" t="50%"/>
          </a:path>
          <a:tileRect/>
        </a:grad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_1_1_2_2_1_1">
    <p:bg>
      <p:bgPr>
        <a:gradFill>
          <a:gsLst>
            <a:gs pos="0">
              <a:srgbClr val="052643"/>
            </a:gs>
            <a:gs pos="100000">
              <a:srgbClr val="041523"/>
            </a:gs>
          </a:gsLst>
          <a:path path="circle">
            <a:fillToRect b="50%" l="50%" r="50%" t="50%"/>
          </a:path>
          <a:tileRect/>
        </a:gradFill>
      </p:bgPr>
    </p:bg>
    <p:spTree>
      <p:nvGrpSpPr>
        <p:cNvPr id="84"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endParaRPr>
          </a:p>
        </p:txBody>
      </p:sp>
      <p:sp>
        <p:nvSpPr>
          <p:cNvPr id="86" name="Google Shape;86;p14"/>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E2A47"/>
              </a:buClr>
              <a:buSzPts val="3000"/>
              <a:buFont typeface="Roboto Black"/>
              <a:buNone/>
              <a:defRPr b="0" sz="3000">
                <a:solidFill>
                  <a:srgbClr val="0E2A47"/>
                </a:solidFill>
                <a:latin typeface="Roboto Black"/>
                <a:ea typeface="Roboto Black"/>
                <a:cs typeface="Roboto Black"/>
                <a:sym typeface="Roboto Black"/>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87" name="Google Shape;87;p14"/>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TITLE_1_1_2_1_1">
    <p:bg>
      <p:bgPr>
        <a:gradFill>
          <a:gsLst>
            <a:gs pos="0">
              <a:srgbClr val="052643"/>
            </a:gs>
            <a:gs pos="100000">
              <a:srgbClr val="041523"/>
            </a:gs>
          </a:gsLst>
          <a:path path="circle">
            <a:fillToRect b="50%" l="50%" r="50%" t="50%"/>
          </a:path>
          <a:tileRect/>
        </a:gradFill>
      </p:bgPr>
    </p:bg>
    <p:spTree>
      <p:nvGrpSpPr>
        <p:cNvPr id="88"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rgbClr val="161234"/>
              </a:buClr>
              <a:buSzPts val="1000"/>
              <a:buChar char="●"/>
              <a:defRPr sz="1000">
                <a:solidFill>
                  <a:srgbClr val="161234"/>
                </a:solidFill>
              </a:defRPr>
            </a:lvl1pPr>
            <a:lvl2pPr indent="-292100" lvl="1" marL="914400" rtl="0">
              <a:lnSpc>
                <a:spcPct val="115000"/>
              </a:lnSpc>
              <a:spcBef>
                <a:spcPts val="1600"/>
              </a:spcBef>
              <a:spcAft>
                <a:spcPts val="0"/>
              </a:spcAft>
              <a:buClr>
                <a:srgbClr val="161234"/>
              </a:buClr>
              <a:buSzPts val="1000"/>
              <a:buChar char="○"/>
              <a:defRPr sz="1000">
                <a:solidFill>
                  <a:srgbClr val="161234"/>
                </a:solidFill>
              </a:defRPr>
            </a:lvl2pPr>
            <a:lvl3pPr indent="-292100" lvl="2" marL="1371600" rtl="0">
              <a:lnSpc>
                <a:spcPct val="115000"/>
              </a:lnSpc>
              <a:spcBef>
                <a:spcPts val="1600"/>
              </a:spcBef>
              <a:spcAft>
                <a:spcPts val="0"/>
              </a:spcAft>
              <a:buClr>
                <a:srgbClr val="161234"/>
              </a:buClr>
              <a:buSzPts val="1000"/>
              <a:buChar char="■"/>
              <a:defRPr sz="1000">
                <a:solidFill>
                  <a:srgbClr val="161234"/>
                </a:solidFill>
              </a:defRPr>
            </a:lvl3pPr>
            <a:lvl4pPr indent="-292100" lvl="3" marL="1828800" rtl="0">
              <a:lnSpc>
                <a:spcPct val="115000"/>
              </a:lnSpc>
              <a:spcBef>
                <a:spcPts val="1600"/>
              </a:spcBef>
              <a:spcAft>
                <a:spcPts val="0"/>
              </a:spcAft>
              <a:buClr>
                <a:srgbClr val="161234"/>
              </a:buClr>
              <a:buSzPts val="1000"/>
              <a:buChar char="●"/>
              <a:defRPr sz="1000">
                <a:solidFill>
                  <a:srgbClr val="161234"/>
                </a:solidFill>
              </a:defRPr>
            </a:lvl4pPr>
            <a:lvl5pPr indent="-292100" lvl="4" marL="2286000" rtl="0">
              <a:lnSpc>
                <a:spcPct val="115000"/>
              </a:lnSpc>
              <a:spcBef>
                <a:spcPts val="1600"/>
              </a:spcBef>
              <a:spcAft>
                <a:spcPts val="0"/>
              </a:spcAft>
              <a:buClr>
                <a:srgbClr val="161234"/>
              </a:buClr>
              <a:buSzPts val="1000"/>
              <a:buChar char="○"/>
              <a:defRPr sz="1000">
                <a:solidFill>
                  <a:srgbClr val="161234"/>
                </a:solidFill>
              </a:defRPr>
            </a:lvl5pPr>
            <a:lvl6pPr indent="-292100" lvl="5" marL="2743200" rtl="0">
              <a:lnSpc>
                <a:spcPct val="115000"/>
              </a:lnSpc>
              <a:spcBef>
                <a:spcPts val="1600"/>
              </a:spcBef>
              <a:spcAft>
                <a:spcPts val="0"/>
              </a:spcAft>
              <a:buClr>
                <a:srgbClr val="161234"/>
              </a:buClr>
              <a:buSzPts val="1000"/>
              <a:buChar char="■"/>
              <a:defRPr sz="1000">
                <a:solidFill>
                  <a:srgbClr val="161234"/>
                </a:solidFill>
              </a:defRPr>
            </a:lvl6pPr>
            <a:lvl7pPr indent="-292100" lvl="6" marL="3200400" rtl="0">
              <a:lnSpc>
                <a:spcPct val="115000"/>
              </a:lnSpc>
              <a:spcBef>
                <a:spcPts val="1600"/>
              </a:spcBef>
              <a:spcAft>
                <a:spcPts val="0"/>
              </a:spcAft>
              <a:buClr>
                <a:srgbClr val="161234"/>
              </a:buClr>
              <a:buSzPts val="1000"/>
              <a:buChar char="●"/>
              <a:defRPr sz="1000">
                <a:solidFill>
                  <a:srgbClr val="161234"/>
                </a:solidFill>
              </a:defRPr>
            </a:lvl7pPr>
            <a:lvl8pPr indent="-292100" lvl="7" marL="3657600" rtl="0">
              <a:lnSpc>
                <a:spcPct val="115000"/>
              </a:lnSpc>
              <a:spcBef>
                <a:spcPts val="1600"/>
              </a:spcBef>
              <a:spcAft>
                <a:spcPts val="0"/>
              </a:spcAft>
              <a:buClr>
                <a:srgbClr val="161234"/>
              </a:buClr>
              <a:buSzPts val="1000"/>
              <a:buChar char="○"/>
              <a:defRPr sz="1000">
                <a:solidFill>
                  <a:srgbClr val="161234"/>
                </a:solidFill>
              </a:defRPr>
            </a:lvl8pPr>
            <a:lvl9pPr indent="-292100" lvl="8" marL="4114800" rtl="0">
              <a:lnSpc>
                <a:spcPct val="115000"/>
              </a:lnSpc>
              <a:spcBef>
                <a:spcPts val="1600"/>
              </a:spcBef>
              <a:spcAft>
                <a:spcPts val="1600"/>
              </a:spcAft>
              <a:buClr>
                <a:srgbClr val="161234"/>
              </a:buClr>
              <a:buSzPts val="1000"/>
              <a:buChar char="■"/>
              <a:defRPr sz="1000">
                <a:solidFill>
                  <a:srgbClr val="161234"/>
                </a:solidFill>
              </a:defRPr>
            </a:lvl9pPr>
          </a:lstStyle>
          <a:p/>
        </p:txBody>
      </p:sp>
      <p:sp>
        <p:nvSpPr>
          <p:cNvPr id="91" name="Google Shape;91;p15"/>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TITLE_1_1_2_1_1_1">
    <p:bg>
      <p:bgPr>
        <a:solidFill>
          <a:schemeClr val="accent1"/>
        </a:solidFill>
      </p:bgPr>
    </p:bg>
    <p:spTree>
      <p:nvGrpSpPr>
        <p:cNvPr id="92"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ph idx="1" type="body"/>
          </p:nvPr>
        </p:nvSpPr>
        <p:spPr>
          <a:xfrm>
            <a:off x="810000" y="1478150"/>
            <a:ext cx="8520600" cy="3416400"/>
          </a:xfrm>
          <a:prstGeom prst="rect">
            <a:avLst/>
          </a:prstGeom>
        </p:spPr>
        <p:txBody>
          <a:bodyPr anchorCtr="0" anchor="t" bIns="91425" lIns="91425" spcFirstLastPara="1" rIns="91425" wrap="square" tIns="91425">
            <a:noAutofit/>
          </a:bodyPr>
          <a:lstStyle>
            <a:lvl1pPr indent="-279400" lvl="0" marL="457200" rtl="0">
              <a:lnSpc>
                <a:spcPct val="115000"/>
              </a:lnSpc>
              <a:spcBef>
                <a:spcPts val="0"/>
              </a:spcBef>
              <a:spcAft>
                <a:spcPts val="0"/>
              </a:spcAft>
              <a:buClr>
                <a:srgbClr val="1EFFC1"/>
              </a:buClr>
              <a:buSzPts val="800"/>
              <a:buChar char="●"/>
              <a:defRPr sz="800">
                <a:solidFill>
                  <a:srgbClr val="1EFFC1"/>
                </a:solidFill>
              </a:defRPr>
            </a:lvl1pPr>
            <a:lvl2pPr indent="-279400" lvl="1" marL="914400" rtl="0">
              <a:lnSpc>
                <a:spcPct val="115000"/>
              </a:lnSpc>
              <a:spcBef>
                <a:spcPts val="1600"/>
              </a:spcBef>
              <a:spcAft>
                <a:spcPts val="0"/>
              </a:spcAft>
              <a:buClr>
                <a:srgbClr val="1EFFC1"/>
              </a:buClr>
              <a:buSzPts val="800"/>
              <a:buChar char="○"/>
              <a:defRPr sz="800">
                <a:solidFill>
                  <a:srgbClr val="1EFFC1"/>
                </a:solidFill>
              </a:defRPr>
            </a:lvl2pPr>
            <a:lvl3pPr indent="-279400" lvl="2" marL="1371600" rtl="0">
              <a:lnSpc>
                <a:spcPct val="115000"/>
              </a:lnSpc>
              <a:spcBef>
                <a:spcPts val="1600"/>
              </a:spcBef>
              <a:spcAft>
                <a:spcPts val="0"/>
              </a:spcAft>
              <a:buClr>
                <a:srgbClr val="1EFFC1"/>
              </a:buClr>
              <a:buSzPts val="800"/>
              <a:buChar char="■"/>
              <a:defRPr sz="800">
                <a:solidFill>
                  <a:srgbClr val="1EFFC1"/>
                </a:solidFill>
              </a:defRPr>
            </a:lvl3pPr>
            <a:lvl4pPr indent="-279400" lvl="3" marL="1828800" rtl="0">
              <a:lnSpc>
                <a:spcPct val="115000"/>
              </a:lnSpc>
              <a:spcBef>
                <a:spcPts val="1600"/>
              </a:spcBef>
              <a:spcAft>
                <a:spcPts val="0"/>
              </a:spcAft>
              <a:buClr>
                <a:srgbClr val="1EFFC1"/>
              </a:buClr>
              <a:buSzPts val="800"/>
              <a:buChar char="●"/>
              <a:defRPr sz="800">
                <a:solidFill>
                  <a:srgbClr val="1EFFC1"/>
                </a:solidFill>
              </a:defRPr>
            </a:lvl4pPr>
            <a:lvl5pPr indent="-279400" lvl="4" marL="2286000" rtl="0">
              <a:lnSpc>
                <a:spcPct val="115000"/>
              </a:lnSpc>
              <a:spcBef>
                <a:spcPts val="1600"/>
              </a:spcBef>
              <a:spcAft>
                <a:spcPts val="0"/>
              </a:spcAft>
              <a:buClr>
                <a:srgbClr val="1EFFC1"/>
              </a:buClr>
              <a:buSzPts val="800"/>
              <a:buChar char="○"/>
              <a:defRPr sz="800">
                <a:solidFill>
                  <a:srgbClr val="1EFFC1"/>
                </a:solidFill>
              </a:defRPr>
            </a:lvl5pPr>
            <a:lvl6pPr indent="-279400" lvl="5" marL="2743200" rtl="0">
              <a:lnSpc>
                <a:spcPct val="115000"/>
              </a:lnSpc>
              <a:spcBef>
                <a:spcPts val="1600"/>
              </a:spcBef>
              <a:spcAft>
                <a:spcPts val="0"/>
              </a:spcAft>
              <a:buClr>
                <a:srgbClr val="1EFFC1"/>
              </a:buClr>
              <a:buSzPts val="800"/>
              <a:buChar char="■"/>
              <a:defRPr sz="800">
                <a:solidFill>
                  <a:srgbClr val="1EFFC1"/>
                </a:solidFill>
              </a:defRPr>
            </a:lvl6pPr>
            <a:lvl7pPr indent="-279400" lvl="6" marL="3200400" rtl="0">
              <a:lnSpc>
                <a:spcPct val="115000"/>
              </a:lnSpc>
              <a:spcBef>
                <a:spcPts val="1600"/>
              </a:spcBef>
              <a:spcAft>
                <a:spcPts val="0"/>
              </a:spcAft>
              <a:buClr>
                <a:srgbClr val="1EFFC1"/>
              </a:buClr>
              <a:buSzPts val="800"/>
              <a:buChar char="●"/>
              <a:defRPr sz="800">
                <a:solidFill>
                  <a:srgbClr val="1EFFC1"/>
                </a:solidFill>
              </a:defRPr>
            </a:lvl7pPr>
            <a:lvl8pPr indent="-279400" lvl="7" marL="3657600" rtl="0">
              <a:lnSpc>
                <a:spcPct val="115000"/>
              </a:lnSpc>
              <a:spcBef>
                <a:spcPts val="1600"/>
              </a:spcBef>
              <a:spcAft>
                <a:spcPts val="0"/>
              </a:spcAft>
              <a:buClr>
                <a:srgbClr val="1EFFC1"/>
              </a:buClr>
              <a:buSzPts val="800"/>
              <a:buChar char="○"/>
              <a:defRPr sz="800">
                <a:solidFill>
                  <a:srgbClr val="1EFFC1"/>
                </a:solidFill>
              </a:defRPr>
            </a:lvl8pPr>
            <a:lvl9pPr indent="-279400" lvl="8" marL="4114800" rtl="0">
              <a:lnSpc>
                <a:spcPct val="115000"/>
              </a:lnSpc>
              <a:spcBef>
                <a:spcPts val="1600"/>
              </a:spcBef>
              <a:spcAft>
                <a:spcPts val="1600"/>
              </a:spcAft>
              <a:buClr>
                <a:srgbClr val="1EFFC1"/>
              </a:buClr>
              <a:buSzPts val="800"/>
              <a:buChar char="■"/>
              <a:defRPr sz="800">
                <a:solidFill>
                  <a:srgbClr val="1EFFC1"/>
                </a:solidFill>
              </a:defRPr>
            </a:lvl9pPr>
          </a:lstStyle>
          <a:p/>
        </p:txBody>
      </p:sp>
      <p:sp>
        <p:nvSpPr>
          <p:cNvPr id="95" name="Google Shape;95;p16"/>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61234"/>
              </a:buClr>
              <a:buSzPts val="3000"/>
              <a:buFont typeface="Roboto Black"/>
              <a:buNone/>
              <a:defRPr b="0" sz="300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rgbClr val="FFFFFF"/>
        </a:solidFill>
      </p:bgPr>
    </p:bg>
    <p:spTree>
      <p:nvGrpSpPr>
        <p:cNvPr id="96" name="Shape 9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TITLE_1">
    <p:bg>
      <p:bgPr>
        <a:gradFill>
          <a:gsLst>
            <a:gs pos="0">
              <a:srgbClr val="052643"/>
            </a:gs>
            <a:gs pos="100000">
              <a:srgbClr val="041523"/>
            </a:gs>
          </a:gsLst>
          <a:path path="circle">
            <a:fillToRect b="50%" l="50%" r="50%" t="50%"/>
          </a:path>
          <a:tileRect/>
        </a:grad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13" name="Google Shape;13;p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4" name="Google Shape;14;p3"/>
          <p:cNvSpPr txBox="1"/>
          <p:nvPr>
            <p:ph hasCustomPrompt="1" idx="2" type="title"/>
          </p:nvPr>
        </p:nvSpPr>
        <p:spPr>
          <a:xfrm>
            <a:off x="5167125" y="190125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5" name="Google Shape;15;p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6" name="Google Shape;16;p3"/>
          <p:cNvSpPr txBox="1"/>
          <p:nvPr>
            <p:ph hasCustomPrompt="1" idx="4" type="title"/>
          </p:nvPr>
        </p:nvSpPr>
        <p:spPr>
          <a:xfrm>
            <a:off x="5167125" y="2797975"/>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7" name="Google Shape;17;p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8" name="Google Shape;18;p3"/>
          <p:cNvSpPr txBox="1"/>
          <p:nvPr>
            <p:ph hasCustomPrompt="1" idx="6" type="title"/>
          </p:nvPr>
        </p:nvSpPr>
        <p:spPr>
          <a:xfrm>
            <a:off x="5167125" y="369470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9" name="Google Shape;19;p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0" name="Google Shape;20;p3"/>
          <p:cNvSpPr txBox="1"/>
          <p:nvPr>
            <p:ph hasCustomPrompt="1" idx="8" type="title"/>
          </p:nvPr>
        </p:nvSpPr>
        <p:spPr>
          <a:xfrm>
            <a:off x="2827575" y="190125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1" name="Google Shape;21;p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2" name="Google Shape;22;p3"/>
          <p:cNvSpPr txBox="1"/>
          <p:nvPr>
            <p:ph hasCustomPrompt="1" idx="13" type="title"/>
          </p:nvPr>
        </p:nvSpPr>
        <p:spPr>
          <a:xfrm>
            <a:off x="2827575" y="27979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3" name="Google Shape;23;p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4" name="Google Shape;24;p3"/>
          <p:cNvSpPr txBox="1"/>
          <p:nvPr>
            <p:ph hasCustomPrompt="1" idx="15" type="title"/>
          </p:nvPr>
        </p:nvSpPr>
        <p:spPr>
          <a:xfrm>
            <a:off x="2827575" y="36947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5" name="Google Shape;25;p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6" name="Google Shape;26;p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7" name="Google Shape;27;p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8" name="Google Shape;28;p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9" name="Google Shape;29;p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0" name="Google Shape;30;p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IMAGE">
  <p:cSld name="TITLE_2">
    <p:bg>
      <p:bgPr>
        <a:gradFill>
          <a:gsLst>
            <a:gs pos="0">
              <a:srgbClr val="052643"/>
            </a:gs>
            <a:gs pos="100000">
              <a:srgbClr val="041523"/>
            </a:gs>
          </a:gsLst>
          <a:path path="circle">
            <a:fillToRect b="50%" l="50%" r="50%" t="50%"/>
          </a:path>
          <a:tileRect/>
        </a:grad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Font typeface="Roboto Black"/>
              <a:buNone/>
              <a:defRPr b="0" sz="36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33" name="Google Shape;33;p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TITLE_1_1">
    <p:bg>
      <p:bgPr>
        <a:gradFill>
          <a:gsLst>
            <a:gs pos="0">
              <a:srgbClr val="052643"/>
            </a:gs>
            <a:gs pos="100000">
              <a:srgbClr val="041523"/>
            </a:gs>
          </a:gsLst>
          <a:path path="circle">
            <a:fillToRect b="50%" l="50%" r="50%" t="50%"/>
          </a:path>
          <a:tileRect/>
        </a:gradFill>
      </p:bgPr>
    </p:bg>
    <p:spTree>
      <p:nvGrpSpPr>
        <p:cNvPr id="34" name="Shape 34"/>
        <p:cNvGrpSpPr/>
        <p:nvPr/>
      </p:nvGrpSpPr>
      <p:grpSpPr>
        <a:xfrm>
          <a:off x="0" y="0"/>
          <a:ext cx="0" cy="0"/>
          <a:chOff x="0" y="0"/>
          <a:chExt cx="0" cy="0"/>
        </a:xfrm>
      </p:grpSpPr>
      <p:sp>
        <p:nvSpPr>
          <p:cNvPr id="35" name="Google Shape;35;p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6" name="Google Shape;36;p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7" name="Google Shape;37;p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8" name="Google Shape;38;p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9" name="Google Shape;39;p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0" name="Google Shape;40;p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1" name="Google Shape;41;p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2_1">
    <p:bg>
      <p:bgPr>
        <a:gradFill>
          <a:gsLst>
            <a:gs pos="0">
              <a:srgbClr val="052643"/>
            </a:gs>
            <a:gs pos="100000">
              <a:srgbClr val="041523"/>
            </a:gs>
          </a:gsLst>
          <a:path path="circle">
            <a:fillToRect b="50%" l="50%" r="50%" t="50%"/>
          </a:path>
          <a:tileRect/>
        </a:gradFill>
      </p:bgPr>
    </p:bg>
    <p:spTree>
      <p:nvGrpSpPr>
        <p:cNvPr id="42"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txBox="1"/>
          <p:nvPr>
            <p:ph type="ctrTitle"/>
          </p:nvPr>
        </p:nvSpPr>
        <p:spPr>
          <a:xfrm>
            <a:off x="2770350" y="1558300"/>
            <a:ext cx="3530400" cy="19401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E2A47"/>
              </a:buClr>
              <a:buSzPts val="1200"/>
              <a:buNone/>
              <a:defRPr sz="1200">
                <a:solidFill>
                  <a:srgbClr val="0E2A47"/>
                </a:solidFill>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45" name="Google Shape;45;p6"/>
          <p:cNvSpPr txBox="1"/>
          <p:nvPr>
            <p:ph idx="1" type="subTitle"/>
          </p:nvPr>
        </p:nvSpPr>
        <p:spPr>
          <a:xfrm>
            <a:off x="2806800" y="1757550"/>
            <a:ext cx="3457500" cy="142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E2A47"/>
              </a:buClr>
              <a:buSzPts val="1800"/>
              <a:buNone/>
              <a:defRPr>
                <a:solidFill>
                  <a:srgbClr val="0E2A47"/>
                </a:solidFill>
              </a:defRPr>
            </a:lvl1pPr>
            <a:lvl2pPr lvl="1" rtl="0" algn="ctr">
              <a:lnSpc>
                <a:spcPct val="100000"/>
              </a:lnSpc>
              <a:spcBef>
                <a:spcPts val="0"/>
              </a:spcBef>
              <a:spcAft>
                <a:spcPts val="0"/>
              </a:spcAft>
              <a:buClr>
                <a:srgbClr val="0E2A47"/>
              </a:buClr>
              <a:buSzPts val="1200"/>
              <a:buNone/>
              <a:defRPr sz="1200">
                <a:solidFill>
                  <a:srgbClr val="0E2A47"/>
                </a:solidFill>
              </a:defRPr>
            </a:lvl2pPr>
            <a:lvl3pPr lvl="2"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TITLE_1_1_1">
    <p:bg>
      <p:bgPr>
        <a:gradFill>
          <a:gsLst>
            <a:gs pos="0">
              <a:srgbClr val="052643"/>
            </a:gs>
            <a:gs pos="100000">
              <a:srgbClr val="041523"/>
            </a:gs>
          </a:gsLst>
          <a:path path="circle">
            <a:fillToRect b="50%" l="50%" r="50%" t="50%"/>
          </a:path>
          <a:tileRect/>
        </a:gradFill>
      </p:bgPr>
    </p:bg>
    <p:spTree>
      <p:nvGrpSpPr>
        <p:cNvPr id="46" name="Shape 46"/>
        <p:cNvGrpSpPr/>
        <p:nvPr/>
      </p:nvGrpSpPr>
      <p:grpSpPr>
        <a:xfrm>
          <a:off x="0" y="0"/>
          <a:ext cx="0" cy="0"/>
          <a:chOff x="0" y="0"/>
          <a:chExt cx="0" cy="0"/>
        </a:xfrm>
      </p:grpSpPr>
      <p:sp>
        <p:nvSpPr>
          <p:cNvPr id="47" name="Google Shape;47;p7"/>
          <p:cNvSpPr txBox="1"/>
          <p:nvPr>
            <p:ph type="ctrTitle"/>
          </p:nvPr>
        </p:nvSpPr>
        <p:spPr>
          <a:xfrm>
            <a:off x="1557931" y="20640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8" name="Google Shape;48;p7"/>
          <p:cNvSpPr txBox="1"/>
          <p:nvPr>
            <p:ph idx="2" type="ctrTitle"/>
          </p:nvPr>
        </p:nvSpPr>
        <p:spPr>
          <a:xfrm>
            <a:off x="1557931" y="34667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9" name="Google Shape;49;p7"/>
          <p:cNvSpPr txBox="1"/>
          <p:nvPr>
            <p:ph idx="3" type="ctrTitle"/>
          </p:nvPr>
        </p:nvSpPr>
        <p:spPr>
          <a:xfrm>
            <a:off x="1557931" y="2765356"/>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0" name="Google Shape;50;p7"/>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TITLE_1_1_1_1">
    <p:bg>
      <p:bgPr>
        <a:gradFill>
          <a:gsLst>
            <a:gs pos="0">
              <a:srgbClr val="052643"/>
            </a:gs>
            <a:gs pos="100000">
              <a:srgbClr val="041523"/>
            </a:gs>
          </a:gsLst>
          <a:path path="circle">
            <a:fillToRect b="50%" l="50%" r="50%" t="50%"/>
          </a:path>
          <a:tileRect/>
        </a:gradFill>
      </p:bgPr>
    </p:bg>
    <p:spTree>
      <p:nvGrpSpPr>
        <p:cNvPr id="51" name="Shape 51"/>
        <p:cNvGrpSpPr/>
        <p:nvPr/>
      </p:nvGrpSpPr>
      <p:grpSpPr>
        <a:xfrm>
          <a:off x="0" y="0"/>
          <a:ext cx="0" cy="0"/>
          <a:chOff x="0" y="0"/>
          <a:chExt cx="0" cy="0"/>
        </a:xfrm>
      </p:grpSpPr>
      <p:sp>
        <p:nvSpPr>
          <p:cNvPr id="52" name="Google Shape;52;p8"/>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3" name="Google Shape;53;p8"/>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4" name="Google Shape;54;p8"/>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5" name="Google Shape;55;p8"/>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5200"/>
              <a:buNone/>
              <a:defRPr sz="5200">
                <a:solidFill>
                  <a:srgbClr val="FFFFFF"/>
                </a:solidFill>
              </a:defRPr>
            </a:lvl2pPr>
            <a:lvl3pPr lvl="2" rtl="0" algn="r">
              <a:spcBef>
                <a:spcPts val="0"/>
              </a:spcBef>
              <a:spcAft>
                <a:spcPts val="0"/>
              </a:spcAft>
              <a:buClr>
                <a:srgbClr val="FFFFFF"/>
              </a:buClr>
              <a:buSzPts val="5200"/>
              <a:buNone/>
              <a:defRPr sz="5200">
                <a:solidFill>
                  <a:srgbClr val="FFFFFF"/>
                </a:solidFill>
              </a:defRPr>
            </a:lvl3pPr>
            <a:lvl4pPr lvl="3" rtl="0" algn="r">
              <a:spcBef>
                <a:spcPts val="0"/>
              </a:spcBef>
              <a:spcAft>
                <a:spcPts val="0"/>
              </a:spcAft>
              <a:buClr>
                <a:srgbClr val="FFFFFF"/>
              </a:buClr>
              <a:buSzPts val="5200"/>
              <a:buNone/>
              <a:defRPr sz="5200">
                <a:solidFill>
                  <a:srgbClr val="FFFFFF"/>
                </a:solidFill>
              </a:defRPr>
            </a:lvl4pPr>
            <a:lvl5pPr lvl="4" rtl="0" algn="r">
              <a:spcBef>
                <a:spcPts val="0"/>
              </a:spcBef>
              <a:spcAft>
                <a:spcPts val="0"/>
              </a:spcAft>
              <a:buClr>
                <a:srgbClr val="FFFFFF"/>
              </a:buClr>
              <a:buSzPts val="5200"/>
              <a:buNone/>
              <a:defRPr sz="5200">
                <a:solidFill>
                  <a:srgbClr val="FFFFFF"/>
                </a:solidFill>
              </a:defRPr>
            </a:lvl5pPr>
            <a:lvl6pPr lvl="5" rtl="0" algn="r">
              <a:spcBef>
                <a:spcPts val="0"/>
              </a:spcBef>
              <a:spcAft>
                <a:spcPts val="0"/>
              </a:spcAft>
              <a:buClr>
                <a:srgbClr val="FFFFFF"/>
              </a:buClr>
              <a:buSzPts val="5200"/>
              <a:buNone/>
              <a:defRPr sz="5200">
                <a:solidFill>
                  <a:srgbClr val="FFFFFF"/>
                </a:solidFill>
              </a:defRPr>
            </a:lvl6pPr>
            <a:lvl7pPr lvl="6" rtl="0" algn="r">
              <a:spcBef>
                <a:spcPts val="0"/>
              </a:spcBef>
              <a:spcAft>
                <a:spcPts val="0"/>
              </a:spcAft>
              <a:buClr>
                <a:srgbClr val="FFFFFF"/>
              </a:buClr>
              <a:buSzPts val="5200"/>
              <a:buNone/>
              <a:defRPr sz="5200">
                <a:solidFill>
                  <a:srgbClr val="FFFFFF"/>
                </a:solidFill>
              </a:defRPr>
            </a:lvl7pPr>
            <a:lvl8pPr lvl="7" rtl="0" algn="r">
              <a:spcBef>
                <a:spcPts val="0"/>
              </a:spcBef>
              <a:spcAft>
                <a:spcPts val="0"/>
              </a:spcAft>
              <a:buClr>
                <a:srgbClr val="FFFFFF"/>
              </a:buClr>
              <a:buSzPts val="5200"/>
              <a:buNone/>
              <a:defRPr sz="5200">
                <a:solidFill>
                  <a:srgbClr val="FFFFFF"/>
                </a:solidFill>
              </a:defRPr>
            </a:lvl8pPr>
            <a:lvl9pPr lvl="8" rtl="0" algn="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INFOGRAPHY">
  <p:cSld name="TITLE_1_1_2">
    <p:bg>
      <p:bgPr>
        <a:gradFill>
          <a:gsLst>
            <a:gs pos="0">
              <a:srgbClr val="052643"/>
            </a:gs>
            <a:gs pos="100000">
              <a:srgbClr val="041523"/>
            </a:gs>
          </a:gsLst>
          <a:path path="circle">
            <a:fillToRect b="50%" l="50%" r="50%" t="50%"/>
          </a:path>
          <a:tileRect/>
        </a:gradFill>
      </p:bgPr>
    </p:bg>
    <p:spTree>
      <p:nvGrpSpPr>
        <p:cNvPr id="56" name="Shape 56"/>
        <p:cNvGrpSpPr/>
        <p:nvPr/>
      </p:nvGrpSpPr>
      <p:grpSpPr>
        <a:xfrm>
          <a:off x="0" y="0"/>
          <a:ext cx="0" cy="0"/>
          <a:chOff x="0" y="0"/>
          <a:chExt cx="0" cy="0"/>
        </a:xfrm>
      </p:grpSpPr>
      <p:sp>
        <p:nvSpPr>
          <p:cNvPr id="57" name="Google Shape;57;p9"/>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8" name="Google Shape;58;p9"/>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9" name="Google Shape;59;p9"/>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60" name="Google Shape;60;p9"/>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1" name="Google Shape;61;p9"/>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2" name="Google Shape;62;p9"/>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3" name="Google Shape;63;p9"/>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TITLE_1_1_2_1">
    <p:bg>
      <p:bgPr>
        <a:gradFill>
          <a:gsLst>
            <a:gs pos="0">
              <a:srgbClr val="052643"/>
            </a:gs>
            <a:gs pos="100000">
              <a:srgbClr val="041523"/>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0"/>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052643"/>
            </a:gs>
            <a:gs pos="100000">
              <a:srgbClr val="041523"/>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92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indent="-317500" lvl="1" marL="914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indent="-317500" lvl="2" marL="1371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indent="-317500" lvl="3" marL="18288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indent="-317500" lvl="4" marL="22860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indent="-317500" lvl="5" marL="27432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indent="-317500" lvl="6" marL="3200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indent="-317500" lvl="7" marL="3657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indent="-317500" lvl="8" marL="41148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7.jpg"/><Relationship Id="rId4" Type="http://schemas.openxmlformats.org/officeDocument/2006/relationships/image" Target="../media/image4.jpg"/><Relationship Id="rId5" Type="http://schemas.openxmlformats.org/officeDocument/2006/relationships/image" Target="../media/image1.jpg"/><Relationship Id="rId6"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ctrTitle"/>
          </p:nvPr>
        </p:nvSpPr>
        <p:spPr>
          <a:xfrm>
            <a:off x="6004375" y="2395700"/>
            <a:ext cx="2876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                TEAM CHARMANDER </a:t>
            </a:r>
            <a:endParaRPr>
              <a:solidFill>
                <a:schemeClr val="accent1"/>
              </a:solidFill>
            </a:endParaRPr>
          </a:p>
        </p:txBody>
      </p:sp>
      <p:sp>
        <p:nvSpPr>
          <p:cNvPr id="102" name="Google Shape;102;p18"/>
          <p:cNvSpPr txBox="1"/>
          <p:nvPr>
            <p:ph idx="1" type="subTitle"/>
          </p:nvPr>
        </p:nvSpPr>
        <p:spPr>
          <a:xfrm>
            <a:off x="5432600" y="3165850"/>
            <a:ext cx="3514200" cy="103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An organic innovation tech team to help everyone</a:t>
            </a:r>
            <a:endParaRPr/>
          </a:p>
        </p:txBody>
      </p:sp>
      <p:sp>
        <p:nvSpPr>
          <p:cNvPr id="103" name="Google Shape;103;p18"/>
          <p:cNvSpPr/>
          <p:nvPr/>
        </p:nvSpPr>
        <p:spPr>
          <a:xfrm>
            <a:off x="2671332" y="4384557"/>
            <a:ext cx="816022" cy="427879"/>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p:nvPr/>
        </p:nvSpPr>
        <p:spPr>
          <a:xfrm>
            <a:off x="3902972" y="1110991"/>
            <a:ext cx="406499" cy="12724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8"/>
          <p:cNvSpPr/>
          <p:nvPr/>
        </p:nvSpPr>
        <p:spPr>
          <a:xfrm>
            <a:off x="3991609" y="1238572"/>
            <a:ext cx="229224" cy="91349"/>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8"/>
          <p:cNvSpPr/>
          <p:nvPr/>
        </p:nvSpPr>
        <p:spPr>
          <a:xfrm>
            <a:off x="4057308" y="1355860"/>
            <a:ext cx="114624" cy="98403"/>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8"/>
          <p:cNvSpPr/>
          <p:nvPr/>
        </p:nvSpPr>
        <p:spPr>
          <a:xfrm>
            <a:off x="3811287" y="978035"/>
            <a:ext cx="589869" cy="163910"/>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8"/>
          <p:cNvSpPr/>
          <p:nvPr/>
        </p:nvSpPr>
        <p:spPr>
          <a:xfrm>
            <a:off x="206494" y="798120"/>
            <a:ext cx="3448945" cy="3969997"/>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8"/>
          <p:cNvSpPr/>
          <p:nvPr/>
        </p:nvSpPr>
        <p:spPr>
          <a:xfrm>
            <a:off x="469335" y="2553882"/>
            <a:ext cx="938276" cy="936765"/>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8"/>
          <p:cNvSpPr/>
          <p:nvPr/>
        </p:nvSpPr>
        <p:spPr>
          <a:xfrm>
            <a:off x="2087582" y="2621140"/>
            <a:ext cx="24" cy="24"/>
          </a:xfrm>
          <a:custGeom>
            <a:rect b="b" l="l" r="r" t="t"/>
            <a:pathLst>
              <a:path extrusionOk="0" h="1" w="1">
                <a:moveTo>
                  <a:pt x="1" y="0"/>
                </a:move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p:nvPr/>
        </p:nvSpPr>
        <p:spPr>
          <a:xfrm>
            <a:off x="1464120" y="2449672"/>
            <a:ext cx="669341" cy="660798"/>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p:nvPr/>
        </p:nvSpPr>
        <p:spPr>
          <a:xfrm>
            <a:off x="2426823" y="1863186"/>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8"/>
          <p:cNvSpPr/>
          <p:nvPr/>
        </p:nvSpPr>
        <p:spPr>
          <a:xfrm>
            <a:off x="2426823" y="1994607"/>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8"/>
          <p:cNvSpPr/>
          <p:nvPr/>
        </p:nvSpPr>
        <p:spPr>
          <a:xfrm>
            <a:off x="2426823" y="2126027"/>
            <a:ext cx="987178" cy="38224"/>
          </a:xfrm>
          <a:custGeom>
            <a:rect b="b" l="l" r="r" t="t"/>
            <a:pathLst>
              <a:path extrusionOk="0" h="1593" w="41141">
                <a:moveTo>
                  <a:pt x="1" y="0"/>
                </a:moveTo>
                <a:lnTo>
                  <a:pt x="1" y="1593"/>
                </a:lnTo>
                <a:lnTo>
                  <a:pt x="41140" y="1593"/>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p:nvPr/>
        </p:nvSpPr>
        <p:spPr>
          <a:xfrm>
            <a:off x="2426823" y="2390380"/>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p:nvPr/>
        </p:nvSpPr>
        <p:spPr>
          <a:xfrm>
            <a:off x="2426823" y="2521801"/>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8"/>
          <p:cNvSpPr/>
          <p:nvPr/>
        </p:nvSpPr>
        <p:spPr>
          <a:xfrm>
            <a:off x="2426823" y="2784642"/>
            <a:ext cx="987178" cy="38224"/>
          </a:xfrm>
          <a:custGeom>
            <a:rect b="b" l="l" r="r" t="t"/>
            <a:pathLst>
              <a:path extrusionOk="0" h="1593" w="41141">
                <a:moveTo>
                  <a:pt x="1" y="0"/>
                </a:moveTo>
                <a:lnTo>
                  <a:pt x="1" y="1592"/>
                </a:lnTo>
                <a:lnTo>
                  <a:pt x="41140" y="1592"/>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8"/>
          <p:cNvSpPr/>
          <p:nvPr/>
        </p:nvSpPr>
        <p:spPr>
          <a:xfrm>
            <a:off x="2426823" y="2916063"/>
            <a:ext cx="987178" cy="38224"/>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8"/>
          <p:cNvSpPr/>
          <p:nvPr/>
        </p:nvSpPr>
        <p:spPr>
          <a:xfrm>
            <a:off x="2426823" y="3178880"/>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8"/>
          <p:cNvSpPr/>
          <p:nvPr/>
        </p:nvSpPr>
        <p:spPr>
          <a:xfrm>
            <a:off x="490739" y="1863186"/>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8"/>
          <p:cNvSpPr/>
          <p:nvPr/>
        </p:nvSpPr>
        <p:spPr>
          <a:xfrm>
            <a:off x="490739" y="1994607"/>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8"/>
          <p:cNvSpPr/>
          <p:nvPr/>
        </p:nvSpPr>
        <p:spPr>
          <a:xfrm>
            <a:off x="490739" y="2258960"/>
            <a:ext cx="1147609" cy="38248"/>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8"/>
          <p:cNvSpPr/>
          <p:nvPr/>
        </p:nvSpPr>
        <p:spPr>
          <a:xfrm>
            <a:off x="2541424" y="1597298"/>
            <a:ext cx="701422" cy="114648"/>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8"/>
          <p:cNvSpPr/>
          <p:nvPr/>
        </p:nvSpPr>
        <p:spPr>
          <a:xfrm>
            <a:off x="993482" y="1597298"/>
            <a:ext cx="699886" cy="114648"/>
          </a:xfrm>
          <a:custGeom>
            <a:rect b="b" l="l" r="r" t="t"/>
            <a:pathLst>
              <a:path extrusionOk="0" h="4778" w="29168">
                <a:moveTo>
                  <a:pt x="0" y="1"/>
                </a:moveTo>
                <a:lnTo>
                  <a:pt x="0" y="4777"/>
                </a:lnTo>
                <a:lnTo>
                  <a:pt x="29167" y="4777"/>
                </a:lnTo>
                <a:lnTo>
                  <a:pt x="291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8"/>
          <p:cNvSpPr/>
          <p:nvPr/>
        </p:nvSpPr>
        <p:spPr>
          <a:xfrm>
            <a:off x="246250" y="203125"/>
            <a:ext cx="1799913" cy="477693"/>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2776547" y="99575"/>
            <a:ext cx="1101778" cy="368659"/>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p:nvPr/>
        </p:nvSpPr>
        <p:spPr>
          <a:xfrm>
            <a:off x="2818014" y="1314301"/>
            <a:ext cx="233831" cy="200502"/>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8"/>
          <p:cNvSpPr/>
          <p:nvPr/>
        </p:nvSpPr>
        <p:spPr>
          <a:xfrm>
            <a:off x="3771551" y="2369721"/>
            <a:ext cx="189513" cy="161270"/>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8"/>
          <p:cNvSpPr/>
          <p:nvPr/>
        </p:nvSpPr>
        <p:spPr>
          <a:xfrm>
            <a:off x="1175316" y="4405192"/>
            <a:ext cx="189513" cy="162758"/>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8"/>
          <p:cNvSpPr/>
          <p:nvPr/>
        </p:nvSpPr>
        <p:spPr>
          <a:xfrm>
            <a:off x="4343064" y="650983"/>
            <a:ext cx="187977" cy="162422"/>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8"/>
          <p:cNvSpPr/>
          <p:nvPr/>
        </p:nvSpPr>
        <p:spPr>
          <a:xfrm>
            <a:off x="1653609" y="4107942"/>
            <a:ext cx="276182" cy="199518"/>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a:off x="4279628" y="1603685"/>
            <a:ext cx="779358" cy="716707"/>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a:off x="4702186" y="4277569"/>
            <a:ext cx="932182" cy="716707"/>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p:nvPr/>
        </p:nvSpPr>
        <p:spPr>
          <a:xfrm>
            <a:off x="3760849" y="2867161"/>
            <a:ext cx="236879" cy="1473101"/>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8"/>
          <p:cNvSpPr/>
          <p:nvPr/>
        </p:nvSpPr>
        <p:spPr>
          <a:xfrm>
            <a:off x="4192256" y="2815860"/>
            <a:ext cx="126382" cy="71193"/>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p:nvPr/>
        </p:nvSpPr>
        <p:spPr>
          <a:xfrm>
            <a:off x="4639522" y="3528823"/>
            <a:ext cx="151288" cy="169645"/>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8"/>
          <p:cNvSpPr/>
          <p:nvPr/>
        </p:nvSpPr>
        <p:spPr>
          <a:xfrm>
            <a:off x="4335410" y="2886885"/>
            <a:ext cx="301065" cy="314934"/>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8"/>
          <p:cNvSpPr/>
          <p:nvPr/>
        </p:nvSpPr>
        <p:spPr>
          <a:xfrm>
            <a:off x="3791419" y="2697540"/>
            <a:ext cx="234863" cy="151288"/>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a:off x="4673235" y="3377319"/>
            <a:ext cx="56460" cy="113328"/>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a:off x="4055772" y="2771733"/>
            <a:ext cx="116160" cy="57252"/>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4623998" y="3231525"/>
            <a:ext cx="73593" cy="110881"/>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a:off x="-1796962" y="2440191"/>
            <a:ext cx="68794" cy="109321"/>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8"/>
          <p:cNvSpPr/>
          <p:nvPr/>
        </p:nvSpPr>
        <p:spPr>
          <a:xfrm>
            <a:off x="64156" y="4804949"/>
            <a:ext cx="125566" cy="57924"/>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8"/>
          <p:cNvSpPr/>
          <p:nvPr/>
        </p:nvSpPr>
        <p:spPr>
          <a:xfrm>
            <a:off x="223315" y="4786449"/>
            <a:ext cx="227713" cy="151288"/>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8"/>
          <p:cNvSpPr/>
          <p:nvPr/>
        </p:nvSpPr>
        <p:spPr>
          <a:xfrm>
            <a:off x="1763626" y="1539230"/>
            <a:ext cx="230784" cy="230784"/>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8"/>
          <p:cNvSpPr/>
          <p:nvPr/>
        </p:nvSpPr>
        <p:spPr>
          <a:xfrm>
            <a:off x="2818014" y="484841"/>
            <a:ext cx="230760" cy="230784"/>
          </a:xfrm>
          <a:custGeom>
            <a:rect b="b" l="l" r="r" t="t"/>
            <a:pathLst>
              <a:path extrusionOk="0" h="9618" w="9617">
                <a:moveTo>
                  <a:pt x="1" y="1"/>
                </a:moveTo>
                <a:lnTo>
                  <a:pt x="1" y="9617"/>
                </a:lnTo>
                <a:lnTo>
                  <a:pt x="9617" y="9617"/>
                </a:lnTo>
                <a:lnTo>
                  <a:pt x="96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8"/>
          <p:cNvSpPr/>
          <p:nvPr/>
        </p:nvSpPr>
        <p:spPr>
          <a:xfrm>
            <a:off x="3395646" y="484841"/>
            <a:ext cx="230760" cy="230784"/>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a:off x="33826" y="4060600"/>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33826" y="4133953"/>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8"/>
          <p:cNvSpPr/>
          <p:nvPr/>
        </p:nvSpPr>
        <p:spPr>
          <a:xfrm>
            <a:off x="33826" y="4207282"/>
            <a:ext cx="212428" cy="38248"/>
          </a:xfrm>
          <a:custGeom>
            <a:rect b="b" l="l" r="r" t="t"/>
            <a:pathLst>
              <a:path extrusionOk="0" h="1594" w="8853">
                <a:moveTo>
                  <a:pt x="1" y="1"/>
                </a:moveTo>
                <a:lnTo>
                  <a:pt x="1" y="1593"/>
                </a:lnTo>
                <a:lnTo>
                  <a:pt x="8853" y="1593"/>
                </a:lnTo>
                <a:lnTo>
                  <a:pt x="88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8"/>
          <p:cNvSpPr/>
          <p:nvPr/>
        </p:nvSpPr>
        <p:spPr>
          <a:xfrm>
            <a:off x="4391966" y="2280363"/>
            <a:ext cx="385096" cy="427903"/>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p:nvPr/>
        </p:nvSpPr>
        <p:spPr>
          <a:xfrm>
            <a:off x="2075642" y="249735"/>
            <a:ext cx="504279" cy="431958"/>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8"/>
          <p:cNvSpPr/>
          <p:nvPr/>
        </p:nvSpPr>
        <p:spPr>
          <a:xfrm>
            <a:off x="2483325" y="222376"/>
            <a:ext cx="88622" cy="302221"/>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p:nvPr/>
        </p:nvSpPr>
        <p:spPr>
          <a:xfrm>
            <a:off x="4107502" y="266508"/>
            <a:ext cx="143682" cy="145194"/>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a:off x="602268" y="1331409"/>
            <a:ext cx="165062" cy="166597"/>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8"/>
          <p:cNvSpPr/>
          <p:nvPr/>
        </p:nvSpPr>
        <p:spPr>
          <a:xfrm>
            <a:off x="1282286" y="1349741"/>
            <a:ext cx="1453233" cy="129933"/>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8"/>
          <p:cNvSpPr/>
          <p:nvPr/>
        </p:nvSpPr>
        <p:spPr>
          <a:xfrm>
            <a:off x="3912905" y="1503603"/>
            <a:ext cx="2017116" cy="59140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8"/>
          <p:cNvSpPr/>
          <p:nvPr/>
        </p:nvSpPr>
        <p:spPr>
          <a:xfrm>
            <a:off x="3878521" y="428309"/>
            <a:ext cx="809903" cy="1066626"/>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p:nvPr/>
        </p:nvSpPr>
        <p:spPr>
          <a:xfrm>
            <a:off x="4833607" y="3932209"/>
            <a:ext cx="129909" cy="302217"/>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8"/>
          <p:cNvSpPr/>
          <p:nvPr/>
        </p:nvSpPr>
        <p:spPr>
          <a:xfrm>
            <a:off x="209" y="3493670"/>
            <a:ext cx="129909" cy="302577"/>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a:off x="5015465" y="3932209"/>
            <a:ext cx="128373" cy="302217"/>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p:nvPr/>
        </p:nvSpPr>
        <p:spPr>
          <a:xfrm>
            <a:off x="209" y="1837224"/>
            <a:ext cx="129909" cy="1601450"/>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8"/>
          <p:cNvSpPr/>
          <p:nvPr/>
        </p:nvSpPr>
        <p:spPr>
          <a:xfrm>
            <a:off x="3641666" y="4431923"/>
            <a:ext cx="1005510" cy="152824"/>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p:nvPr/>
        </p:nvSpPr>
        <p:spPr>
          <a:xfrm>
            <a:off x="601212" y="4561808"/>
            <a:ext cx="1180770" cy="378017"/>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8"/>
          <p:cNvSpPr/>
          <p:nvPr/>
        </p:nvSpPr>
        <p:spPr>
          <a:xfrm>
            <a:off x="4121494" y="3276684"/>
            <a:ext cx="169645" cy="437069"/>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p:nvPr/>
        </p:nvSpPr>
        <p:spPr>
          <a:xfrm>
            <a:off x="4307911" y="3275148"/>
            <a:ext cx="171180" cy="43860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8"/>
          <p:cNvSpPr/>
          <p:nvPr/>
        </p:nvSpPr>
        <p:spPr>
          <a:xfrm>
            <a:off x="4211643" y="3363785"/>
            <a:ext cx="177275" cy="111577"/>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8"/>
          <p:cNvSpPr/>
          <p:nvPr/>
        </p:nvSpPr>
        <p:spPr>
          <a:xfrm>
            <a:off x="4300281" y="3513538"/>
            <a:ext cx="24" cy="24"/>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8"/>
          <p:cNvSpPr/>
          <p:nvPr/>
        </p:nvSpPr>
        <p:spPr>
          <a:xfrm>
            <a:off x="4083294" y="3226246"/>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8"/>
          <p:cNvSpPr/>
          <p:nvPr/>
        </p:nvSpPr>
        <p:spPr>
          <a:xfrm>
            <a:off x="4083294" y="3725942"/>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8"/>
          <p:cNvSpPr/>
          <p:nvPr/>
        </p:nvSpPr>
        <p:spPr>
          <a:xfrm>
            <a:off x="4522597" y="1781709"/>
            <a:ext cx="88638" cy="17118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p:nvPr/>
        </p:nvSpPr>
        <p:spPr>
          <a:xfrm>
            <a:off x="4629543" y="1778662"/>
            <a:ext cx="142146" cy="175763"/>
          </a:xfrm>
          <a:custGeom>
            <a:rect b="b" l="l" r="r" t="t"/>
            <a:pathLst>
              <a:path extrusionOk="0" h="7325" w="5924">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8"/>
          <p:cNvSpPr/>
          <p:nvPr/>
        </p:nvSpPr>
        <p:spPr>
          <a:xfrm>
            <a:off x="4874878" y="4451773"/>
            <a:ext cx="131445" cy="169645"/>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8"/>
          <p:cNvSpPr/>
          <p:nvPr/>
        </p:nvSpPr>
        <p:spPr>
          <a:xfrm>
            <a:off x="5023095" y="4451773"/>
            <a:ext cx="134492" cy="169645"/>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8"/>
          <p:cNvSpPr/>
          <p:nvPr/>
        </p:nvSpPr>
        <p:spPr>
          <a:xfrm>
            <a:off x="5159099" y="4451773"/>
            <a:ext cx="224665" cy="169645"/>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8"/>
          <p:cNvSpPr/>
          <p:nvPr/>
        </p:nvSpPr>
        <p:spPr>
          <a:xfrm>
            <a:off x="5400537" y="4451773"/>
            <a:ext cx="97828" cy="169645"/>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8"/>
          <p:cNvSpPr/>
          <p:nvPr/>
        </p:nvSpPr>
        <p:spPr>
          <a:xfrm>
            <a:off x="444884" y="4379974"/>
            <a:ext cx="155896" cy="203262"/>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8"/>
          <p:cNvSpPr/>
          <p:nvPr/>
        </p:nvSpPr>
        <p:spPr>
          <a:xfrm>
            <a:off x="625207" y="4280634"/>
            <a:ext cx="198679" cy="365252"/>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8"/>
          <p:cNvSpPr/>
          <p:nvPr/>
        </p:nvSpPr>
        <p:spPr>
          <a:xfrm>
            <a:off x="4234564" y="3982641"/>
            <a:ext cx="230760" cy="230784"/>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8"/>
          <p:cNvSpPr txBox="1"/>
          <p:nvPr/>
        </p:nvSpPr>
        <p:spPr>
          <a:xfrm>
            <a:off x="209588" y="809475"/>
            <a:ext cx="3756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700">
                <a:highlight>
                  <a:schemeClr val="accent1"/>
                </a:highlight>
                <a:latin typeface="Caveat"/>
                <a:ea typeface="Caveat"/>
                <a:cs typeface="Caveat"/>
                <a:sym typeface="Caveat"/>
              </a:rPr>
              <a:t>NATIONAL LEVEL STARTUP HACKATHON</a:t>
            </a:r>
            <a:r>
              <a:rPr lang="es" sz="1700">
                <a:highlight>
                  <a:schemeClr val="accent1"/>
                </a:highlight>
                <a:latin typeface="Roboto Light"/>
                <a:ea typeface="Roboto Light"/>
                <a:cs typeface="Roboto Light"/>
                <a:sym typeface="Roboto Light"/>
              </a:rPr>
              <a:t> </a:t>
            </a:r>
            <a:endParaRPr sz="1700">
              <a:highlight>
                <a:schemeClr val="accent1"/>
              </a:highlight>
              <a:latin typeface="Roboto Light"/>
              <a:ea typeface="Roboto Light"/>
              <a:cs typeface="Roboto Light"/>
              <a:sym typeface="Roboto Light"/>
            </a:endParaRPr>
          </a:p>
        </p:txBody>
      </p:sp>
      <p:sp>
        <p:nvSpPr>
          <p:cNvPr id="181" name="Google Shape;181;p18"/>
          <p:cNvSpPr txBox="1"/>
          <p:nvPr/>
        </p:nvSpPr>
        <p:spPr>
          <a:xfrm rot="-5399374">
            <a:off x="1409571" y="3471371"/>
            <a:ext cx="16464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2300">
                <a:highlight>
                  <a:schemeClr val="accent3"/>
                </a:highlight>
                <a:latin typeface="Roboto"/>
                <a:ea typeface="Roboto"/>
                <a:cs typeface="Roboto"/>
                <a:sym typeface="Roboto"/>
              </a:rPr>
              <a:t>2022</a:t>
            </a:r>
            <a:endParaRPr b="1" sz="2300">
              <a:highlight>
                <a:schemeClr val="accent3"/>
              </a:highlight>
              <a:latin typeface="Bree Serif"/>
              <a:ea typeface="Bree Serif"/>
              <a:cs typeface="Bree Serif"/>
              <a:sym typeface="Bree Serif"/>
            </a:endParaRPr>
          </a:p>
        </p:txBody>
      </p:sp>
      <p:pic>
        <p:nvPicPr>
          <p:cNvPr id="182" name="Google Shape;182;p18"/>
          <p:cNvPicPr preferRelativeResize="0"/>
          <p:nvPr/>
        </p:nvPicPr>
        <p:blipFill>
          <a:blip r:embed="rId3">
            <a:alphaModFix/>
          </a:blip>
          <a:stretch>
            <a:fillRect/>
          </a:stretch>
        </p:blipFill>
        <p:spPr>
          <a:xfrm>
            <a:off x="6494300" y="715613"/>
            <a:ext cx="2162658" cy="1601450"/>
          </a:xfrm>
          <a:prstGeom prst="rect">
            <a:avLst/>
          </a:prstGeom>
          <a:noFill/>
          <a:ln>
            <a:noFill/>
          </a:ln>
        </p:spPr>
      </p:pic>
      <p:sp>
        <p:nvSpPr>
          <p:cNvPr id="183" name="Google Shape;183;p18"/>
          <p:cNvSpPr txBox="1"/>
          <p:nvPr/>
        </p:nvSpPr>
        <p:spPr>
          <a:xfrm>
            <a:off x="302775" y="133300"/>
            <a:ext cx="19758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3000">
                <a:solidFill>
                  <a:schemeClr val="accent1"/>
                </a:solidFill>
                <a:latin typeface="Bree Serif"/>
                <a:ea typeface="Bree Serif"/>
                <a:cs typeface="Bree Serif"/>
                <a:sym typeface="Bree Serif"/>
              </a:rPr>
              <a:t>TECHGIG</a:t>
            </a:r>
            <a:endParaRPr>
              <a:latin typeface="Bree Serif"/>
              <a:ea typeface="Bree Serif"/>
              <a:cs typeface="Bree Serif"/>
              <a:sym typeface="Bree Serif"/>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pic>
        <p:nvPicPr>
          <p:cNvPr id="596" name="Google Shape;596;p27"/>
          <p:cNvPicPr preferRelativeResize="0"/>
          <p:nvPr/>
        </p:nvPicPr>
        <p:blipFill rotWithShape="1">
          <a:blip r:embed="rId3">
            <a:alphaModFix/>
          </a:blip>
          <a:srcRect b="7526" l="0" r="0" t="7526"/>
          <a:stretch/>
        </p:blipFill>
        <p:spPr>
          <a:xfrm>
            <a:off x="4506600" y="1453300"/>
            <a:ext cx="1085241" cy="3309199"/>
          </a:xfrm>
          <a:prstGeom prst="rect">
            <a:avLst/>
          </a:prstGeom>
          <a:noFill/>
          <a:ln>
            <a:noFill/>
          </a:ln>
        </p:spPr>
      </p:pic>
      <p:sp>
        <p:nvSpPr>
          <p:cNvPr id="597" name="Google Shape;597;p27"/>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THE TEAM</a:t>
            </a:r>
            <a:endParaRPr/>
          </a:p>
        </p:txBody>
      </p:sp>
      <p:pic>
        <p:nvPicPr>
          <p:cNvPr id="598" name="Google Shape;598;p27"/>
          <p:cNvPicPr preferRelativeResize="0"/>
          <p:nvPr/>
        </p:nvPicPr>
        <p:blipFill rotWithShape="1">
          <a:blip r:embed="rId4">
            <a:alphaModFix/>
          </a:blip>
          <a:srcRect b="0" l="31458" r="31462" t="0"/>
          <a:stretch/>
        </p:blipFill>
        <p:spPr>
          <a:xfrm>
            <a:off x="311712" y="1453300"/>
            <a:ext cx="1289123" cy="3309199"/>
          </a:xfrm>
          <a:prstGeom prst="rect">
            <a:avLst/>
          </a:prstGeom>
          <a:noFill/>
          <a:ln>
            <a:noFill/>
          </a:ln>
          <a:effectLst>
            <a:outerShdw blurRad="57150" rotWithShape="0" algn="bl" dir="5400000" dist="19050">
              <a:srgbClr val="000000">
                <a:alpha val="50000"/>
              </a:srgbClr>
            </a:outerShdw>
          </a:effectLst>
        </p:spPr>
      </p:pic>
      <p:pic>
        <p:nvPicPr>
          <p:cNvPr id="599" name="Google Shape;599;p27"/>
          <p:cNvPicPr preferRelativeResize="0"/>
          <p:nvPr/>
        </p:nvPicPr>
        <p:blipFill rotWithShape="1">
          <a:blip r:embed="rId5">
            <a:alphaModFix/>
          </a:blip>
          <a:srcRect b="0" l="8602" r="8602" t="0"/>
          <a:stretch/>
        </p:blipFill>
        <p:spPr>
          <a:xfrm>
            <a:off x="3108300" y="1453300"/>
            <a:ext cx="1289125" cy="3309201"/>
          </a:xfrm>
          <a:prstGeom prst="rect">
            <a:avLst/>
          </a:prstGeom>
          <a:noFill/>
          <a:ln>
            <a:noFill/>
          </a:ln>
        </p:spPr>
      </p:pic>
      <p:pic>
        <p:nvPicPr>
          <p:cNvPr id="600" name="Google Shape;600;p27"/>
          <p:cNvPicPr preferRelativeResize="0"/>
          <p:nvPr/>
        </p:nvPicPr>
        <p:blipFill rotWithShape="1">
          <a:blip r:embed="rId6">
            <a:alphaModFix/>
          </a:blip>
          <a:srcRect b="12495" l="0" r="0" t="12502"/>
          <a:stretch/>
        </p:blipFill>
        <p:spPr>
          <a:xfrm flipH="1">
            <a:off x="1710000" y="1453300"/>
            <a:ext cx="1289126" cy="3309202"/>
          </a:xfrm>
          <a:prstGeom prst="rect">
            <a:avLst/>
          </a:prstGeom>
          <a:noFill/>
          <a:ln>
            <a:noFill/>
          </a:ln>
        </p:spPr>
      </p:pic>
      <p:cxnSp>
        <p:nvCxnSpPr>
          <p:cNvPr id="601" name="Google Shape;601;p27"/>
          <p:cNvCxnSpPr>
            <a:endCxn id="602" idx="1"/>
          </p:cNvCxnSpPr>
          <p:nvPr/>
        </p:nvCxnSpPr>
        <p:spPr>
          <a:xfrm>
            <a:off x="3972900" y="3030075"/>
            <a:ext cx="2774400" cy="0"/>
          </a:xfrm>
          <a:prstGeom prst="straightConnector1">
            <a:avLst/>
          </a:prstGeom>
          <a:noFill/>
          <a:ln cap="flat" cmpd="sng" w="28575">
            <a:solidFill>
              <a:srgbClr val="FFFFFF"/>
            </a:solidFill>
            <a:prstDash val="solid"/>
            <a:round/>
            <a:headEnd len="med" w="med" type="oval"/>
            <a:tailEnd len="med" w="med" type="oval"/>
          </a:ln>
        </p:spPr>
      </p:cxnSp>
      <p:cxnSp>
        <p:nvCxnSpPr>
          <p:cNvPr id="603" name="Google Shape;603;p27"/>
          <p:cNvCxnSpPr>
            <a:endCxn id="604" idx="1"/>
          </p:cNvCxnSpPr>
          <p:nvPr/>
        </p:nvCxnSpPr>
        <p:spPr>
          <a:xfrm>
            <a:off x="2506800" y="3848969"/>
            <a:ext cx="4240500" cy="0"/>
          </a:xfrm>
          <a:prstGeom prst="straightConnector1">
            <a:avLst/>
          </a:prstGeom>
          <a:noFill/>
          <a:ln cap="flat" cmpd="sng" w="28575">
            <a:solidFill>
              <a:srgbClr val="FFFFFF"/>
            </a:solidFill>
            <a:prstDash val="solid"/>
            <a:round/>
            <a:headEnd len="med" w="med" type="oval"/>
            <a:tailEnd len="med" w="med" type="oval"/>
          </a:ln>
        </p:spPr>
      </p:cxnSp>
      <p:cxnSp>
        <p:nvCxnSpPr>
          <p:cNvPr id="605" name="Google Shape;605;p27"/>
          <p:cNvCxnSpPr/>
          <p:nvPr/>
        </p:nvCxnSpPr>
        <p:spPr>
          <a:xfrm>
            <a:off x="1304100" y="4642825"/>
            <a:ext cx="5443200" cy="0"/>
          </a:xfrm>
          <a:prstGeom prst="straightConnector1">
            <a:avLst/>
          </a:prstGeom>
          <a:noFill/>
          <a:ln cap="flat" cmpd="sng" w="28575">
            <a:solidFill>
              <a:srgbClr val="FFFFFF"/>
            </a:solidFill>
            <a:prstDash val="solid"/>
            <a:round/>
            <a:headEnd len="med" w="med" type="oval"/>
            <a:tailEnd len="med" w="med" type="oval"/>
          </a:ln>
        </p:spPr>
      </p:cxnSp>
      <p:sp>
        <p:nvSpPr>
          <p:cNvPr id="606" name="Google Shape;606;p27"/>
          <p:cNvSpPr txBox="1"/>
          <p:nvPr>
            <p:ph idx="4294967295" type="subTitle"/>
          </p:nvPr>
        </p:nvSpPr>
        <p:spPr>
          <a:xfrm>
            <a:off x="6808792" y="3029525"/>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(Research , presenter )</a:t>
            </a:r>
            <a:endParaRPr sz="900">
              <a:solidFill>
                <a:srgbClr val="FFFFFF"/>
              </a:solidFill>
            </a:endParaRPr>
          </a:p>
        </p:txBody>
      </p:sp>
      <p:sp>
        <p:nvSpPr>
          <p:cNvPr id="607" name="Google Shape;607;p27"/>
          <p:cNvSpPr txBox="1"/>
          <p:nvPr>
            <p:ph idx="4294967295" type="subTitle"/>
          </p:nvPr>
        </p:nvSpPr>
        <p:spPr>
          <a:xfrm>
            <a:off x="6808792" y="3836163"/>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900">
                <a:solidFill>
                  <a:schemeClr val="lt1"/>
                </a:solidFill>
              </a:rPr>
              <a:t>(Research and Tech team)</a:t>
            </a:r>
            <a:endParaRPr sz="900">
              <a:solidFill>
                <a:schemeClr val="lt1"/>
              </a:solidFill>
            </a:endParaRPr>
          </a:p>
          <a:p>
            <a:pPr indent="0" lvl="0" marL="0" rtl="0" algn="l">
              <a:spcBef>
                <a:spcPts val="1600"/>
              </a:spcBef>
              <a:spcAft>
                <a:spcPts val="1600"/>
              </a:spcAft>
              <a:buNone/>
            </a:pPr>
            <a:r>
              <a:t/>
            </a:r>
            <a:endParaRPr sz="900"/>
          </a:p>
        </p:txBody>
      </p:sp>
      <p:sp>
        <p:nvSpPr>
          <p:cNvPr id="608" name="Google Shape;608;p27"/>
          <p:cNvSpPr txBox="1"/>
          <p:nvPr>
            <p:ph idx="4294967295" type="subTitle"/>
          </p:nvPr>
        </p:nvSpPr>
        <p:spPr>
          <a:xfrm>
            <a:off x="6808792" y="4642825"/>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(Team head, lead coder)</a:t>
            </a:r>
            <a:endParaRPr sz="900">
              <a:solidFill>
                <a:srgbClr val="FFFFFF"/>
              </a:solidFill>
            </a:endParaRPr>
          </a:p>
        </p:txBody>
      </p:sp>
      <p:sp>
        <p:nvSpPr>
          <p:cNvPr id="602" name="Google Shape;602;p27"/>
          <p:cNvSpPr txBox="1"/>
          <p:nvPr>
            <p:ph idx="4294967295" type="ctrTitle"/>
          </p:nvPr>
        </p:nvSpPr>
        <p:spPr>
          <a:xfrm>
            <a:off x="6747300" y="2808825"/>
            <a:ext cx="2076000" cy="44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TISHA THAKRAL</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s" sz="1000"/>
              <a:t> </a:t>
            </a:r>
            <a:endParaRPr sz="1000">
              <a:solidFill>
                <a:srgbClr val="FFFFFF"/>
              </a:solidFill>
            </a:endParaRPr>
          </a:p>
        </p:txBody>
      </p:sp>
      <p:sp>
        <p:nvSpPr>
          <p:cNvPr id="604" name="Google Shape;604;p27"/>
          <p:cNvSpPr txBox="1"/>
          <p:nvPr>
            <p:ph idx="4294967295" type="ctrTitle"/>
          </p:nvPr>
        </p:nvSpPr>
        <p:spPr>
          <a:xfrm>
            <a:off x="6747300" y="3697469"/>
            <a:ext cx="2076000" cy="30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ABHISHEK</a:t>
            </a:r>
            <a:endParaRPr sz="1000">
              <a:solidFill>
                <a:srgbClr val="FFFFFF"/>
              </a:solidFill>
            </a:endParaRPr>
          </a:p>
        </p:txBody>
      </p:sp>
      <p:sp>
        <p:nvSpPr>
          <p:cNvPr id="609" name="Google Shape;609;p27"/>
          <p:cNvSpPr txBox="1"/>
          <p:nvPr>
            <p:ph idx="4294967295" type="ctrTitle"/>
          </p:nvPr>
        </p:nvSpPr>
        <p:spPr>
          <a:xfrm>
            <a:off x="6747306" y="4446613"/>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Narottam Choudhary</a:t>
            </a:r>
            <a:endParaRPr sz="1000">
              <a:solidFill>
                <a:srgbClr val="FFFFFF"/>
              </a:solidFill>
            </a:endParaRPr>
          </a:p>
        </p:txBody>
      </p:sp>
      <p:cxnSp>
        <p:nvCxnSpPr>
          <p:cNvPr id="610" name="Google Shape;610;p27"/>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cxnSp>
        <p:nvCxnSpPr>
          <p:cNvPr id="611" name="Google Shape;611;p27"/>
          <p:cNvCxnSpPr/>
          <p:nvPr/>
        </p:nvCxnSpPr>
        <p:spPr>
          <a:xfrm>
            <a:off x="5370600" y="2283050"/>
            <a:ext cx="1376700" cy="34500"/>
          </a:xfrm>
          <a:prstGeom prst="straightConnector1">
            <a:avLst/>
          </a:prstGeom>
          <a:noFill/>
          <a:ln cap="flat" cmpd="sng" w="28575">
            <a:solidFill>
              <a:srgbClr val="FFFFFF"/>
            </a:solidFill>
            <a:prstDash val="solid"/>
            <a:round/>
            <a:headEnd len="med" w="med" type="oval"/>
            <a:tailEnd len="med" w="med" type="oval"/>
          </a:ln>
        </p:spPr>
      </p:cxnSp>
      <p:sp>
        <p:nvSpPr>
          <p:cNvPr id="612" name="Google Shape;612;p27"/>
          <p:cNvSpPr txBox="1"/>
          <p:nvPr/>
        </p:nvSpPr>
        <p:spPr>
          <a:xfrm>
            <a:off x="6747300" y="2069225"/>
            <a:ext cx="3000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000">
                <a:solidFill>
                  <a:schemeClr val="lt1"/>
                </a:solidFill>
                <a:latin typeface="Roboto Black"/>
                <a:ea typeface="Roboto Black"/>
                <a:cs typeface="Roboto Black"/>
                <a:sym typeface="Roboto Black"/>
              </a:rPr>
              <a:t>HARMEET KAUR KAPOOR</a:t>
            </a:r>
            <a:endParaRPr/>
          </a:p>
        </p:txBody>
      </p:sp>
      <p:sp>
        <p:nvSpPr>
          <p:cNvPr id="613" name="Google Shape;613;p27"/>
          <p:cNvSpPr txBox="1"/>
          <p:nvPr/>
        </p:nvSpPr>
        <p:spPr>
          <a:xfrm>
            <a:off x="6808800" y="2283038"/>
            <a:ext cx="3000000" cy="32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s" sz="900">
                <a:solidFill>
                  <a:schemeClr val="lt1"/>
                </a:solidFill>
                <a:latin typeface="Roboto Light"/>
                <a:ea typeface="Roboto Light"/>
                <a:cs typeface="Roboto Light"/>
                <a:sym typeface="Roboto Light"/>
              </a:rPr>
              <a:t>(Research and Tech team)</a:t>
            </a:r>
            <a:endParaRPr sz="900">
              <a:solidFill>
                <a:schemeClr val="lt1"/>
              </a:solidFill>
              <a:latin typeface="Roboto Light"/>
              <a:ea typeface="Roboto Light"/>
              <a:cs typeface="Roboto Light"/>
              <a:sym typeface="Roboto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52643"/>
            </a:gs>
            <a:gs pos="100000">
              <a:srgbClr val="041523"/>
            </a:gs>
          </a:gsLst>
          <a:path path="circle">
            <a:fillToRect b="50%" l="50%" r="50%" t="50%"/>
          </a:path>
          <a:tileRect/>
        </a:gradFill>
      </p:bgPr>
    </p:bg>
    <p:spTree>
      <p:nvGrpSpPr>
        <p:cNvPr id="617" name="Shape 617"/>
        <p:cNvGrpSpPr/>
        <p:nvPr/>
      </p:nvGrpSpPr>
      <p:grpSpPr>
        <a:xfrm>
          <a:off x="0" y="0"/>
          <a:ext cx="0" cy="0"/>
          <a:chOff x="0" y="0"/>
          <a:chExt cx="0" cy="0"/>
        </a:xfrm>
      </p:grpSpPr>
      <p:sp>
        <p:nvSpPr>
          <p:cNvPr id="618" name="Google Shape;618;p28"/>
          <p:cNvSpPr txBox="1"/>
          <p:nvPr>
            <p:ph type="ctrTitle"/>
          </p:nvPr>
        </p:nvSpPr>
        <p:spPr>
          <a:xfrm>
            <a:off x="4081200" y="1348125"/>
            <a:ext cx="3578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THANKS!</a:t>
            </a:r>
            <a:endParaRPr/>
          </a:p>
        </p:txBody>
      </p:sp>
      <p:grpSp>
        <p:nvGrpSpPr>
          <p:cNvPr id="619" name="Google Shape;619;p28"/>
          <p:cNvGrpSpPr/>
          <p:nvPr/>
        </p:nvGrpSpPr>
        <p:grpSpPr>
          <a:xfrm flipH="1">
            <a:off x="-4531426" y="-117297"/>
            <a:ext cx="7324051" cy="5378088"/>
            <a:chOff x="238125" y="262775"/>
            <a:chExt cx="7092825" cy="5151425"/>
          </a:xfrm>
        </p:grpSpPr>
        <p:sp>
          <p:nvSpPr>
            <p:cNvPr id="620" name="Google Shape;620;p28"/>
            <p:cNvSpPr/>
            <p:nvPr/>
          </p:nvSpPr>
          <p:spPr>
            <a:xfrm>
              <a:off x="4565450" y="4835675"/>
              <a:ext cx="850200" cy="445800"/>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5848675" y="1425000"/>
              <a:ext cx="423525" cy="13257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5941025" y="1557925"/>
              <a:ext cx="238825" cy="95175"/>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6009475" y="1680125"/>
              <a:ext cx="119425" cy="102525"/>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5753150" y="1286475"/>
              <a:ext cx="614575" cy="170775"/>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1997375" y="1099025"/>
              <a:ext cx="3593400" cy="4136275"/>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2271225" y="2928325"/>
              <a:ext cx="977575" cy="976000"/>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3957250" y="2998400"/>
              <a:ext cx="25" cy="25"/>
            </a:xfrm>
            <a:custGeom>
              <a:rect b="b" l="l" r="r" t="t"/>
              <a:pathLst>
                <a:path extrusionOk="0" h="1" w="1">
                  <a:moveTo>
                    <a:pt x="1" y="0"/>
                  </a:move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3307675" y="2819750"/>
              <a:ext cx="697375" cy="688475"/>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2445675" y="3165225"/>
              <a:ext cx="592975" cy="501025"/>
            </a:xfrm>
            <a:custGeom>
              <a:rect b="b" l="l" r="r" t="t"/>
              <a:pathLst>
                <a:path extrusionOk="0" h="20041" w="23719">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3481225" y="3027000"/>
              <a:ext cx="333850" cy="275925"/>
            </a:xfrm>
            <a:custGeom>
              <a:rect b="b" l="l" r="r" t="t"/>
              <a:pathLst>
                <a:path extrusionOk="0" h="11037" w="13354">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639325" y="2213475"/>
              <a:ext cx="444225" cy="442625"/>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1112175" y="2165725"/>
              <a:ext cx="313675" cy="310475"/>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4310700" y="22087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4310700" y="234562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4310700" y="2482550"/>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4310700" y="2621050"/>
              <a:ext cx="1028525" cy="39850"/>
            </a:xfrm>
            <a:custGeom>
              <a:rect b="b" l="l" r="r" t="t"/>
              <a:pathLst>
                <a:path extrusionOk="0" h="1594"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4310700" y="27579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4310700" y="28949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4310700" y="303182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4310700" y="3168750"/>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4310700" y="330567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4310700" y="34425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4310700" y="35795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4310700" y="3716425"/>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2293525" y="2208700"/>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8"/>
            <p:cNvSpPr/>
            <p:nvPr/>
          </p:nvSpPr>
          <p:spPr>
            <a:xfrm>
              <a:off x="2293525" y="2345625"/>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p:nvPr/>
          </p:nvSpPr>
          <p:spPr>
            <a:xfrm>
              <a:off x="2293525" y="2482550"/>
              <a:ext cx="1776800" cy="39825"/>
            </a:xfrm>
            <a:custGeom>
              <a:rect b="b" l="l" r="r" t="t"/>
              <a:pathLst>
                <a:path extrusionOk="0" h="1593" w="71072">
                  <a:moveTo>
                    <a:pt x="0" y="0"/>
                  </a:moveTo>
                  <a:lnTo>
                    <a:pt x="0" y="1593"/>
                  </a:lnTo>
                  <a:lnTo>
                    <a:pt x="71071" y="1593"/>
                  </a:lnTo>
                  <a:lnTo>
                    <a:pt x="7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8"/>
            <p:cNvSpPr/>
            <p:nvPr/>
          </p:nvSpPr>
          <p:spPr>
            <a:xfrm>
              <a:off x="2293525" y="2621050"/>
              <a:ext cx="1195675" cy="39850"/>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8"/>
            <p:cNvSpPr/>
            <p:nvPr/>
          </p:nvSpPr>
          <p:spPr>
            <a:xfrm>
              <a:off x="4430100" y="1931675"/>
              <a:ext cx="730800" cy="119450"/>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8"/>
            <p:cNvSpPr/>
            <p:nvPr/>
          </p:nvSpPr>
          <p:spPr>
            <a:xfrm>
              <a:off x="2817325" y="1931675"/>
              <a:ext cx="729200" cy="119450"/>
            </a:xfrm>
            <a:custGeom>
              <a:rect b="b" l="l" r="r" t="t"/>
              <a:pathLst>
                <a:path extrusionOk="0" h="4778" w="29168">
                  <a:moveTo>
                    <a:pt x="0" y="1"/>
                  </a:moveTo>
                  <a:lnTo>
                    <a:pt x="0" y="4777"/>
                  </a:lnTo>
                  <a:lnTo>
                    <a:pt x="29167" y="4777"/>
                  </a:lnTo>
                  <a:lnTo>
                    <a:pt x="291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8"/>
            <p:cNvSpPr/>
            <p:nvPr/>
          </p:nvSpPr>
          <p:spPr>
            <a:xfrm>
              <a:off x="628175" y="3272225"/>
              <a:ext cx="765825" cy="1550725"/>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8"/>
            <p:cNvSpPr/>
            <p:nvPr/>
          </p:nvSpPr>
          <p:spPr>
            <a:xfrm>
              <a:off x="972075" y="4366000"/>
              <a:ext cx="79625" cy="398050"/>
            </a:xfrm>
            <a:custGeom>
              <a:rect b="b" l="l" r="r" t="t"/>
              <a:pathLst>
                <a:path extrusionOk="0" h="15922" w="3185">
                  <a:moveTo>
                    <a:pt x="0" y="1"/>
                  </a:moveTo>
                  <a:lnTo>
                    <a:pt x="0" y="15922"/>
                  </a:lnTo>
                  <a:lnTo>
                    <a:pt x="3185" y="15922"/>
                  </a:lnTo>
                  <a:lnTo>
                    <a:pt x="31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8"/>
            <p:cNvSpPr/>
            <p:nvPr/>
          </p:nvSpPr>
          <p:spPr>
            <a:xfrm>
              <a:off x="2436800"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8"/>
            <p:cNvSpPr/>
            <p:nvPr/>
          </p:nvSpPr>
          <p:spPr>
            <a:xfrm>
              <a:off x="2791850" y="685075"/>
              <a:ext cx="213350" cy="214950"/>
            </a:xfrm>
            <a:custGeom>
              <a:rect b="b" l="l" r="r" t="t"/>
              <a:pathLst>
                <a:path extrusionOk="0" h="8598" w="8534">
                  <a:moveTo>
                    <a:pt x="0" y="0"/>
                  </a:moveTo>
                  <a:lnTo>
                    <a:pt x="0"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8"/>
            <p:cNvSpPr/>
            <p:nvPr/>
          </p:nvSpPr>
          <p:spPr>
            <a:xfrm>
              <a:off x="3146875"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8"/>
            <p:cNvSpPr/>
            <p:nvPr/>
          </p:nvSpPr>
          <p:spPr>
            <a:xfrm>
              <a:off x="2258475" y="570450"/>
              <a:ext cx="1280075" cy="444200"/>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8"/>
            <p:cNvSpPr/>
            <p:nvPr/>
          </p:nvSpPr>
          <p:spPr>
            <a:xfrm>
              <a:off x="4947550" y="262775"/>
              <a:ext cx="1147925" cy="384100"/>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8"/>
            <p:cNvSpPr/>
            <p:nvPr/>
          </p:nvSpPr>
          <p:spPr>
            <a:xfrm>
              <a:off x="5336025" y="1923725"/>
              <a:ext cx="162400" cy="135350"/>
            </a:xfrm>
            <a:custGeom>
              <a:rect b="b" l="l" r="r" t="t"/>
              <a:pathLst>
                <a:path extrusionOk="0" h="5414" w="6496">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8"/>
            <p:cNvSpPr/>
            <p:nvPr/>
          </p:nvSpPr>
          <p:spPr>
            <a:xfrm>
              <a:off x="2651725" y="4047575"/>
              <a:ext cx="135375" cy="116250"/>
            </a:xfrm>
            <a:custGeom>
              <a:rect b="b" l="l" r="r" t="t"/>
              <a:pathLst>
                <a:path extrusionOk="0" h="4650" w="5415">
                  <a:moveTo>
                    <a:pt x="2739" y="1"/>
                  </a:moveTo>
                  <a:lnTo>
                    <a:pt x="1" y="4650"/>
                  </a:lnTo>
                  <a:lnTo>
                    <a:pt x="5414" y="4650"/>
                  </a:lnTo>
                  <a:lnTo>
                    <a:pt x="27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8"/>
            <p:cNvSpPr/>
            <p:nvPr/>
          </p:nvSpPr>
          <p:spPr>
            <a:xfrm>
              <a:off x="2481375" y="1923725"/>
              <a:ext cx="164025" cy="135350"/>
            </a:xfrm>
            <a:custGeom>
              <a:rect b="b" l="l" r="r" t="t"/>
              <a:pathLst>
                <a:path extrusionOk="0" h="5414" w="6561">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8"/>
            <p:cNvSpPr/>
            <p:nvPr/>
          </p:nvSpPr>
          <p:spPr>
            <a:xfrm>
              <a:off x="1459250" y="2527125"/>
              <a:ext cx="243625" cy="208425"/>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8"/>
            <p:cNvSpPr/>
            <p:nvPr/>
          </p:nvSpPr>
          <p:spPr>
            <a:xfrm>
              <a:off x="4718275" y="1636825"/>
              <a:ext cx="243625" cy="208900"/>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8"/>
            <p:cNvSpPr/>
            <p:nvPr/>
          </p:nvSpPr>
          <p:spPr>
            <a:xfrm>
              <a:off x="4971425" y="1636825"/>
              <a:ext cx="243625" cy="208900"/>
            </a:xfrm>
            <a:custGeom>
              <a:rect b="b" l="l" r="r" t="t"/>
              <a:pathLst>
                <a:path extrusionOk="0" h="8356" w="9745">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8"/>
            <p:cNvSpPr/>
            <p:nvPr/>
          </p:nvSpPr>
          <p:spPr>
            <a:xfrm>
              <a:off x="6803925" y="2260975"/>
              <a:ext cx="243625" cy="208850"/>
            </a:xfrm>
            <a:custGeom>
              <a:rect b="b" l="l" r="r" t="t"/>
              <a:pathLst>
                <a:path extrusionOk="0" h="8354" w="9745">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8"/>
            <p:cNvSpPr/>
            <p:nvPr/>
          </p:nvSpPr>
          <p:spPr>
            <a:xfrm>
              <a:off x="5711750" y="2736450"/>
              <a:ext cx="197450" cy="168025"/>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8"/>
            <p:cNvSpPr/>
            <p:nvPr/>
          </p:nvSpPr>
          <p:spPr>
            <a:xfrm>
              <a:off x="5789775" y="945725"/>
              <a:ext cx="197425" cy="169225"/>
            </a:xfrm>
            <a:custGeom>
              <a:rect b="b" l="l" r="r" t="t"/>
              <a:pathLst>
                <a:path extrusionOk="0" h="6769" w="7897">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8"/>
            <p:cNvSpPr/>
            <p:nvPr/>
          </p:nvSpPr>
          <p:spPr>
            <a:xfrm>
              <a:off x="6049275" y="945725"/>
              <a:ext cx="197450" cy="169225"/>
            </a:xfrm>
            <a:custGeom>
              <a:rect b="b" l="l" r="r" t="t"/>
              <a:pathLst>
                <a:path extrusionOk="0" h="6769" w="7898">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8"/>
            <p:cNvSpPr/>
            <p:nvPr/>
          </p:nvSpPr>
          <p:spPr>
            <a:xfrm>
              <a:off x="3006775" y="4857175"/>
              <a:ext cx="197450" cy="169575"/>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8"/>
            <p:cNvSpPr/>
            <p:nvPr/>
          </p:nvSpPr>
          <p:spPr>
            <a:xfrm>
              <a:off x="3264700" y="4857175"/>
              <a:ext cx="197450" cy="169575"/>
            </a:xfrm>
            <a:custGeom>
              <a:rect b="b" l="l" r="r" t="t"/>
              <a:pathLst>
                <a:path extrusionOk="0" h="6783" w="7898">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8"/>
            <p:cNvSpPr/>
            <p:nvPr/>
          </p:nvSpPr>
          <p:spPr>
            <a:xfrm>
              <a:off x="6307200" y="945725"/>
              <a:ext cx="195850" cy="169225"/>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8"/>
            <p:cNvSpPr/>
            <p:nvPr/>
          </p:nvSpPr>
          <p:spPr>
            <a:xfrm>
              <a:off x="3767800" y="836325"/>
              <a:ext cx="197450" cy="168025"/>
            </a:xfrm>
            <a:custGeom>
              <a:rect b="b" l="l" r="r" t="t"/>
              <a:pathLst>
                <a:path extrusionOk="0" h="6721" w="7898">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8"/>
            <p:cNvSpPr/>
            <p:nvPr/>
          </p:nvSpPr>
          <p:spPr>
            <a:xfrm>
              <a:off x="3505100" y="4547475"/>
              <a:ext cx="287750" cy="207875"/>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8"/>
            <p:cNvSpPr/>
            <p:nvPr/>
          </p:nvSpPr>
          <p:spPr>
            <a:xfrm>
              <a:off x="1495875" y="2773900"/>
              <a:ext cx="203800" cy="1459975"/>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8"/>
            <p:cNvSpPr/>
            <p:nvPr/>
          </p:nvSpPr>
          <p:spPr>
            <a:xfrm>
              <a:off x="4119650" y="868550"/>
              <a:ext cx="133750" cy="157250"/>
            </a:xfrm>
            <a:custGeom>
              <a:rect b="b" l="l" r="r" t="t"/>
              <a:pathLst>
                <a:path extrusionOk="0" h="6290" w="535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8"/>
            <p:cNvSpPr/>
            <p:nvPr/>
          </p:nvSpPr>
          <p:spPr>
            <a:xfrm>
              <a:off x="5961700" y="1944425"/>
              <a:ext cx="812000" cy="746725"/>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8"/>
            <p:cNvSpPr/>
            <p:nvPr/>
          </p:nvSpPr>
          <p:spPr>
            <a:xfrm flipH="1">
              <a:off x="755540" y="1025104"/>
              <a:ext cx="1047660" cy="746725"/>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8"/>
            <p:cNvSpPr/>
            <p:nvPr/>
          </p:nvSpPr>
          <p:spPr>
            <a:xfrm>
              <a:off x="5700600" y="3254725"/>
              <a:ext cx="246800" cy="1534800"/>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8"/>
            <p:cNvSpPr/>
            <p:nvPr/>
          </p:nvSpPr>
          <p:spPr>
            <a:xfrm>
              <a:off x="6150075" y="3201275"/>
              <a:ext cx="131675" cy="74175"/>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8"/>
            <p:cNvSpPr/>
            <p:nvPr/>
          </p:nvSpPr>
          <p:spPr>
            <a:xfrm>
              <a:off x="6616075" y="3944100"/>
              <a:ext cx="157625" cy="176750"/>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8"/>
            <p:cNvSpPr/>
            <p:nvPr/>
          </p:nvSpPr>
          <p:spPr>
            <a:xfrm>
              <a:off x="6299225" y="3275275"/>
              <a:ext cx="313675" cy="328125"/>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8"/>
            <p:cNvSpPr/>
            <p:nvPr/>
          </p:nvSpPr>
          <p:spPr>
            <a:xfrm>
              <a:off x="5732450" y="3078000"/>
              <a:ext cx="244700" cy="157625"/>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8"/>
            <p:cNvSpPr/>
            <p:nvPr/>
          </p:nvSpPr>
          <p:spPr>
            <a:xfrm>
              <a:off x="6651200" y="3786250"/>
              <a:ext cx="58825" cy="118075"/>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8"/>
            <p:cNvSpPr/>
            <p:nvPr/>
          </p:nvSpPr>
          <p:spPr>
            <a:xfrm>
              <a:off x="6007875" y="3155300"/>
              <a:ext cx="121025" cy="59650"/>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8"/>
            <p:cNvSpPr/>
            <p:nvPr/>
          </p:nvSpPr>
          <p:spPr>
            <a:xfrm>
              <a:off x="6599900" y="3634350"/>
              <a:ext cx="76675" cy="115525"/>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8"/>
            <p:cNvSpPr/>
            <p:nvPr/>
          </p:nvSpPr>
          <p:spPr>
            <a:xfrm>
              <a:off x="238125" y="2229325"/>
              <a:ext cx="224500" cy="433150"/>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8"/>
            <p:cNvSpPr/>
            <p:nvPr/>
          </p:nvSpPr>
          <p:spPr>
            <a:xfrm>
              <a:off x="417375" y="2847300"/>
              <a:ext cx="91425" cy="108125"/>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8"/>
            <p:cNvSpPr/>
            <p:nvPr/>
          </p:nvSpPr>
          <p:spPr>
            <a:xfrm>
              <a:off x="360700" y="2701425"/>
              <a:ext cx="71675" cy="113900"/>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8"/>
            <p:cNvSpPr/>
            <p:nvPr/>
          </p:nvSpPr>
          <p:spPr>
            <a:xfrm>
              <a:off x="379800" y="2081500"/>
              <a:ext cx="80800" cy="112900"/>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8"/>
            <p:cNvSpPr/>
            <p:nvPr/>
          </p:nvSpPr>
          <p:spPr>
            <a:xfrm>
              <a:off x="516725" y="1740625"/>
              <a:ext cx="222925" cy="222925"/>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8"/>
            <p:cNvSpPr/>
            <p:nvPr/>
          </p:nvSpPr>
          <p:spPr>
            <a:xfrm>
              <a:off x="451450" y="1948450"/>
              <a:ext cx="90775" cy="104250"/>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8"/>
            <p:cNvSpPr/>
            <p:nvPr/>
          </p:nvSpPr>
          <p:spPr>
            <a:xfrm>
              <a:off x="504525" y="2977900"/>
              <a:ext cx="231950" cy="235450"/>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8"/>
            <p:cNvSpPr/>
            <p:nvPr/>
          </p:nvSpPr>
          <p:spPr>
            <a:xfrm>
              <a:off x="7060250" y="2937275"/>
              <a:ext cx="87600" cy="107625"/>
            </a:xfrm>
            <a:custGeom>
              <a:rect b="b" l="l" r="r" t="t"/>
              <a:pathLst>
                <a:path extrusionOk="0" h="4305" w="3504">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8"/>
            <p:cNvSpPr/>
            <p:nvPr/>
          </p:nvSpPr>
          <p:spPr>
            <a:xfrm>
              <a:off x="7136675" y="2790600"/>
              <a:ext cx="71675" cy="115475"/>
            </a:xfrm>
            <a:custGeom>
              <a:rect b="b" l="l" r="r" t="t"/>
              <a:pathLst>
                <a:path extrusionOk="0" h="4619" w="2867">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8"/>
            <p:cNvSpPr/>
            <p:nvPr/>
          </p:nvSpPr>
          <p:spPr>
            <a:xfrm>
              <a:off x="6832600" y="3069275"/>
              <a:ext cx="226100" cy="234825"/>
            </a:xfrm>
            <a:custGeom>
              <a:rect b="b" l="l" r="r" t="t"/>
              <a:pathLst>
                <a:path extrusionOk="0" h="9393" w="9044">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8"/>
            <p:cNvSpPr/>
            <p:nvPr/>
          </p:nvSpPr>
          <p:spPr>
            <a:xfrm>
              <a:off x="7108025" y="2320075"/>
              <a:ext cx="222925" cy="434750"/>
            </a:xfrm>
            <a:custGeom>
              <a:rect b="b" l="l" r="r" t="t"/>
              <a:pathLst>
                <a:path extrusionOk="0" h="17390" w="8917">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8"/>
            <p:cNvSpPr/>
            <p:nvPr/>
          </p:nvSpPr>
          <p:spPr>
            <a:xfrm>
              <a:off x="7025225" y="2038025"/>
              <a:ext cx="92375" cy="105425"/>
            </a:xfrm>
            <a:custGeom>
              <a:rect b="b" l="l" r="r" t="t"/>
              <a:pathLst>
                <a:path extrusionOk="0" h="4217" w="3695">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8"/>
            <p:cNvSpPr/>
            <p:nvPr/>
          </p:nvSpPr>
          <p:spPr>
            <a:xfrm>
              <a:off x="7111200" y="2171525"/>
              <a:ext cx="78050" cy="113625"/>
            </a:xfrm>
            <a:custGeom>
              <a:rect b="b" l="l" r="r" t="t"/>
              <a:pathLst>
                <a:path extrusionOk="0" h="4545" w="3122">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8"/>
            <p:cNvSpPr/>
            <p:nvPr/>
          </p:nvSpPr>
          <p:spPr>
            <a:xfrm>
              <a:off x="6829400" y="1831375"/>
              <a:ext cx="222925" cy="222925"/>
            </a:xfrm>
            <a:custGeom>
              <a:rect b="b" l="l" r="r" t="t"/>
              <a:pathLst>
                <a:path extrusionOk="0" h="8917" w="8917">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8"/>
            <p:cNvSpPr/>
            <p:nvPr/>
          </p:nvSpPr>
          <p:spPr>
            <a:xfrm>
              <a:off x="1369300" y="4886275"/>
              <a:ext cx="322425" cy="3283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8"/>
            <p:cNvSpPr/>
            <p:nvPr/>
          </p:nvSpPr>
          <p:spPr>
            <a:xfrm>
              <a:off x="1849075" y="5273675"/>
              <a:ext cx="130825" cy="60350"/>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8"/>
            <p:cNvSpPr/>
            <p:nvPr/>
          </p:nvSpPr>
          <p:spPr>
            <a:xfrm>
              <a:off x="1276025" y="4585150"/>
              <a:ext cx="55875" cy="116800"/>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8"/>
            <p:cNvSpPr/>
            <p:nvPr/>
          </p:nvSpPr>
          <p:spPr>
            <a:xfrm>
              <a:off x="1307975" y="4740050"/>
              <a:ext cx="74875" cy="114750"/>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8"/>
            <p:cNvSpPr/>
            <p:nvPr/>
          </p:nvSpPr>
          <p:spPr>
            <a:xfrm>
              <a:off x="1214075" y="4367600"/>
              <a:ext cx="157625" cy="178325"/>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8"/>
            <p:cNvSpPr/>
            <p:nvPr/>
          </p:nvSpPr>
          <p:spPr>
            <a:xfrm>
              <a:off x="1702125" y="5214500"/>
              <a:ext cx="131300" cy="73350"/>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8"/>
            <p:cNvSpPr/>
            <p:nvPr/>
          </p:nvSpPr>
          <p:spPr>
            <a:xfrm>
              <a:off x="2014900" y="5254400"/>
              <a:ext cx="237250" cy="157625"/>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8"/>
            <p:cNvSpPr/>
            <p:nvPr/>
          </p:nvSpPr>
          <p:spPr>
            <a:xfrm>
              <a:off x="3619725" y="1871175"/>
              <a:ext cx="240450" cy="240450"/>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8"/>
            <p:cNvSpPr/>
            <p:nvPr/>
          </p:nvSpPr>
          <p:spPr>
            <a:xfrm>
              <a:off x="4411000"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8"/>
            <p:cNvSpPr/>
            <p:nvPr/>
          </p:nvSpPr>
          <p:spPr>
            <a:xfrm>
              <a:off x="4718275"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8"/>
            <p:cNvSpPr/>
            <p:nvPr/>
          </p:nvSpPr>
          <p:spPr>
            <a:xfrm>
              <a:off x="5320100" y="772625"/>
              <a:ext cx="240425" cy="240450"/>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8"/>
            <p:cNvSpPr/>
            <p:nvPr/>
          </p:nvSpPr>
          <p:spPr>
            <a:xfrm>
              <a:off x="1718775" y="4396250"/>
              <a:ext cx="472875" cy="60820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8"/>
            <p:cNvSpPr/>
            <p:nvPr/>
          </p:nvSpPr>
          <p:spPr>
            <a:xfrm>
              <a:off x="1817475" y="4498150"/>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8"/>
            <p:cNvSpPr/>
            <p:nvPr/>
          </p:nvSpPr>
          <p:spPr>
            <a:xfrm>
              <a:off x="1817475" y="4574575"/>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8"/>
            <p:cNvSpPr/>
            <p:nvPr/>
          </p:nvSpPr>
          <p:spPr>
            <a:xfrm>
              <a:off x="1817475" y="4650975"/>
              <a:ext cx="221325" cy="39850"/>
            </a:xfrm>
            <a:custGeom>
              <a:rect b="b" l="l" r="r" t="t"/>
              <a:pathLst>
                <a:path extrusionOk="0" h="1594" w="8853">
                  <a:moveTo>
                    <a:pt x="1" y="1"/>
                  </a:moveTo>
                  <a:lnTo>
                    <a:pt x="1" y="1593"/>
                  </a:lnTo>
                  <a:lnTo>
                    <a:pt x="8853" y="1593"/>
                  </a:lnTo>
                  <a:lnTo>
                    <a:pt x="88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8"/>
            <p:cNvSpPr/>
            <p:nvPr/>
          </p:nvSpPr>
          <p:spPr>
            <a:xfrm>
              <a:off x="6358150" y="2643350"/>
              <a:ext cx="401225" cy="445825"/>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8"/>
            <p:cNvSpPr/>
            <p:nvPr/>
          </p:nvSpPr>
          <p:spPr>
            <a:xfrm>
              <a:off x="3627700" y="319425"/>
              <a:ext cx="525400" cy="450050"/>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8"/>
            <p:cNvSpPr/>
            <p:nvPr/>
          </p:nvSpPr>
          <p:spPr>
            <a:xfrm>
              <a:off x="3778950" y="401675"/>
              <a:ext cx="101900" cy="235650"/>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8"/>
            <p:cNvSpPr/>
            <p:nvPr/>
          </p:nvSpPr>
          <p:spPr>
            <a:xfrm>
              <a:off x="2650150" y="1654650"/>
              <a:ext cx="173550" cy="173575"/>
            </a:xfrm>
            <a:custGeom>
              <a:rect b="b" l="l" r="r" t="t"/>
              <a:pathLst>
                <a:path extrusionOk="0" h="6943" w="6942">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8"/>
            <p:cNvSpPr/>
            <p:nvPr/>
          </p:nvSpPr>
          <p:spPr>
            <a:xfrm>
              <a:off x="1094650" y="26911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8"/>
            <p:cNvSpPr/>
            <p:nvPr/>
          </p:nvSpPr>
          <p:spPr>
            <a:xfrm>
              <a:off x="1723550" y="1665800"/>
              <a:ext cx="151275" cy="151275"/>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8"/>
            <p:cNvSpPr/>
            <p:nvPr/>
          </p:nvSpPr>
          <p:spPr>
            <a:xfrm>
              <a:off x="6334250" y="436700"/>
              <a:ext cx="149700" cy="151275"/>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8"/>
            <p:cNvSpPr/>
            <p:nvPr/>
          </p:nvSpPr>
          <p:spPr>
            <a:xfrm>
              <a:off x="6866025" y="2581250"/>
              <a:ext cx="149675" cy="151275"/>
            </a:xfrm>
            <a:custGeom>
              <a:rect b="b" l="l" r="r" t="t"/>
              <a:pathLst>
                <a:path extrusionOk="0" h="6051" w="5987">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8"/>
            <p:cNvSpPr/>
            <p:nvPr/>
          </p:nvSpPr>
          <p:spPr>
            <a:xfrm>
              <a:off x="1094650" y="29713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8"/>
            <p:cNvSpPr/>
            <p:nvPr/>
          </p:nvSpPr>
          <p:spPr>
            <a:xfrm>
              <a:off x="2409725" y="1654650"/>
              <a:ext cx="171975" cy="173575"/>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8"/>
            <p:cNvSpPr/>
            <p:nvPr/>
          </p:nvSpPr>
          <p:spPr>
            <a:xfrm>
              <a:off x="4450800" y="4440825"/>
              <a:ext cx="1246650" cy="250000"/>
            </a:xfrm>
            <a:custGeom>
              <a:rect b="b" l="l" r="r" t="t"/>
              <a:pathLst>
                <a:path extrusionOk="0" h="10000" w="49866">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8"/>
            <p:cNvSpPr/>
            <p:nvPr/>
          </p:nvSpPr>
          <p:spPr>
            <a:xfrm>
              <a:off x="3118225" y="1673750"/>
              <a:ext cx="1514100" cy="135375"/>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8"/>
            <p:cNvSpPr/>
            <p:nvPr/>
          </p:nvSpPr>
          <p:spPr>
            <a:xfrm>
              <a:off x="1349400" y="323650"/>
              <a:ext cx="2101600" cy="61617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8"/>
            <p:cNvSpPr/>
            <p:nvPr/>
          </p:nvSpPr>
          <p:spPr>
            <a:xfrm>
              <a:off x="5823200" y="713725"/>
              <a:ext cx="843825" cy="1111300"/>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8"/>
            <p:cNvSpPr/>
            <p:nvPr/>
          </p:nvSpPr>
          <p:spPr>
            <a:xfrm>
              <a:off x="924300" y="661175"/>
              <a:ext cx="135350" cy="314875"/>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8"/>
            <p:cNvSpPr/>
            <p:nvPr/>
          </p:nvSpPr>
          <p:spPr>
            <a:xfrm>
              <a:off x="1782450" y="3907475"/>
              <a:ext cx="135350" cy="315250"/>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8"/>
            <p:cNvSpPr/>
            <p:nvPr/>
          </p:nvSpPr>
          <p:spPr>
            <a:xfrm>
              <a:off x="1113775" y="661175"/>
              <a:ext cx="133750" cy="314875"/>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8"/>
            <p:cNvSpPr/>
            <p:nvPr/>
          </p:nvSpPr>
          <p:spPr>
            <a:xfrm>
              <a:off x="1782450" y="2181650"/>
              <a:ext cx="135350" cy="1668525"/>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8"/>
            <p:cNvSpPr/>
            <p:nvPr/>
          </p:nvSpPr>
          <p:spPr>
            <a:xfrm>
              <a:off x="5576425" y="4885025"/>
              <a:ext cx="1047625" cy="159225"/>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8"/>
            <p:cNvSpPr/>
            <p:nvPr/>
          </p:nvSpPr>
          <p:spPr>
            <a:xfrm>
              <a:off x="5523875" y="5074475"/>
              <a:ext cx="1100175" cy="157650"/>
            </a:xfrm>
            <a:custGeom>
              <a:rect b="b" l="l" r="r" t="t"/>
              <a:pathLst>
                <a:path extrusionOk="0" h="6306" w="44007">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8"/>
            <p:cNvSpPr/>
            <p:nvPr/>
          </p:nvSpPr>
          <p:spPr>
            <a:xfrm>
              <a:off x="2408625" y="5020350"/>
              <a:ext cx="1230225" cy="393850"/>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8"/>
            <p:cNvSpPr/>
            <p:nvPr/>
          </p:nvSpPr>
          <p:spPr>
            <a:xfrm>
              <a:off x="819225" y="2831225"/>
              <a:ext cx="197450" cy="168025"/>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8"/>
            <p:cNvSpPr/>
            <p:nvPr/>
          </p:nvSpPr>
          <p:spPr>
            <a:xfrm>
              <a:off x="860625" y="1842525"/>
              <a:ext cx="619350" cy="135350"/>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8"/>
            <p:cNvSpPr/>
            <p:nvPr/>
          </p:nvSpPr>
          <p:spPr>
            <a:xfrm>
              <a:off x="6060425" y="4273650"/>
              <a:ext cx="627300" cy="495175"/>
            </a:xfrm>
            <a:custGeom>
              <a:rect b="b" l="l" r="r" t="t"/>
              <a:pathLst>
                <a:path extrusionOk="0" h="19807" w="25092">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8"/>
            <p:cNvSpPr/>
            <p:nvPr/>
          </p:nvSpPr>
          <p:spPr>
            <a:xfrm>
              <a:off x="6033350" y="2694300"/>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8"/>
            <p:cNvSpPr/>
            <p:nvPr/>
          </p:nvSpPr>
          <p:spPr>
            <a:xfrm>
              <a:off x="6162325" y="2694300"/>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8"/>
            <p:cNvSpPr/>
            <p:nvPr/>
          </p:nvSpPr>
          <p:spPr>
            <a:xfrm>
              <a:off x="6033350" y="2820075"/>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8"/>
            <p:cNvSpPr/>
            <p:nvPr/>
          </p:nvSpPr>
          <p:spPr>
            <a:xfrm>
              <a:off x="6162325" y="2820075"/>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8"/>
            <p:cNvSpPr/>
            <p:nvPr/>
          </p:nvSpPr>
          <p:spPr>
            <a:xfrm>
              <a:off x="6076350" y="3681400"/>
              <a:ext cx="176750" cy="455375"/>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8"/>
            <p:cNvSpPr/>
            <p:nvPr/>
          </p:nvSpPr>
          <p:spPr>
            <a:xfrm>
              <a:off x="6270575" y="3679800"/>
              <a:ext cx="178350" cy="45697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8"/>
            <p:cNvSpPr/>
            <p:nvPr/>
          </p:nvSpPr>
          <p:spPr>
            <a:xfrm>
              <a:off x="6170275" y="3772150"/>
              <a:ext cx="184700" cy="116250"/>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8"/>
            <p:cNvSpPr/>
            <p:nvPr/>
          </p:nvSpPr>
          <p:spPr>
            <a:xfrm>
              <a:off x="6132075" y="3928175"/>
              <a:ext cx="261125" cy="208600"/>
            </a:xfrm>
            <a:custGeom>
              <a:rect b="b" l="l" r="r" t="t"/>
              <a:pathLst>
                <a:path extrusionOk="0" h="8344" w="10445">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8"/>
            <p:cNvSpPr/>
            <p:nvPr/>
          </p:nvSpPr>
          <p:spPr>
            <a:xfrm>
              <a:off x="6262625" y="3928175"/>
              <a:ext cx="25" cy="2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8"/>
            <p:cNvSpPr/>
            <p:nvPr/>
          </p:nvSpPr>
          <p:spPr>
            <a:xfrm>
              <a:off x="6036550" y="3628850"/>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8"/>
            <p:cNvSpPr/>
            <p:nvPr/>
          </p:nvSpPr>
          <p:spPr>
            <a:xfrm>
              <a:off x="6036550" y="4149475"/>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8"/>
            <p:cNvSpPr/>
            <p:nvPr/>
          </p:nvSpPr>
          <p:spPr>
            <a:xfrm>
              <a:off x="6163900" y="2121150"/>
              <a:ext cx="122575" cy="176750"/>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8"/>
            <p:cNvSpPr/>
            <p:nvPr/>
          </p:nvSpPr>
          <p:spPr>
            <a:xfrm>
              <a:off x="6302425" y="2121150"/>
              <a:ext cx="138525" cy="176750"/>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8"/>
            <p:cNvSpPr/>
            <p:nvPr/>
          </p:nvSpPr>
          <p:spPr>
            <a:xfrm>
              <a:off x="6472775" y="2121150"/>
              <a:ext cx="121025" cy="176750"/>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8"/>
            <p:cNvSpPr/>
            <p:nvPr/>
          </p:nvSpPr>
          <p:spPr>
            <a:xfrm>
              <a:off x="1688525" y="661175"/>
              <a:ext cx="92350" cy="17835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8"/>
            <p:cNvSpPr/>
            <p:nvPr/>
          </p:nvSpPr>
          <p:spPr>
            <a:xfrm flipH="1">
              <a:off x="1461393" y="1206602"/>
              <a:ext cx="147728" cy="176750"/>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8"/>
            <p:cNvSpPr/>
            <p:nvPr/>
          </p:nvSpPr>
          <p:spPr>
            <a:xfrm flipH="1">
              <a:off x="1291396" y="1206602"/>
              <a:ext cx="151153" cy="176750"/>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8"/>
            <p:cNvSpPr/>
            <p:nvPr/>
          </p:nvSpPr>
          <p:spPr>
            <a:xfrm flipH="1">
              <a:off x="1037205" y="1206602"/>
              <a:ext cx="252497" cy="176750"/>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8"/>
            <p:cNvSpPr/>
            <p:nvPr/>
          </p:nvSpPr>
          <p:spPr>
            <a:xfrm flipH="1">
              <a:off x="908417" y="1206602"/>
              <a:ext cx="109946" cy="176750"/>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8"/>
            <p:cNvSpPr/>
            <p:nvPr/>
          </p:nvSpPr>
          <p:spPr>
            <a:xfrm>
              <a:off x="2245750" y="4830900"/>
              <a:ext cx="162425" cy="211775"/>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8"/>
            <p:cNvSpPr/>
            <p:nvPr/>
          </p:nvSpPr>
          <p:spPr>
            <a:xfrm>
              <a:off x="2433625" y="4727400"/>
              <a:ext cx="207000" cy="380550"/>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8"/>
            <p:cNvSpPr/>
            <p:nvPr/>
          </p:nvSpPr>
          <p:spPr>
            <a:xfrm>
              <a:off x="2661300" y="4830900"/>
              <a:ext cx="164000" cy="211775"/>
            </a:xfrm>
            <a:custGeom>
              <a:rect b="b" l="l" r="r" t="t"/>
              <a:pathLst>
                <a:path extrusionOk="0" h="8471" w="656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 name="Google Shape;760;p28"/>
          <p:cNvSpPr txBox="1"/>
          <p:nvPr/>
        </p:nvSpPr>
        <p:spPr>
          <a:xfrm>
            <a:off x="4081200" y="3221225"/>
            <a:ext cx="2103000" cy="113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latin typeface="Roboto"/>
                <a:ea typeface="Roboto"/>
                <a:cs typeface="Roboto"/>
                <a:sym typeface="Roboto"/>
              </a:rPr>
              <a:t>Special Thanks to</a:t>
            </a:r>
            <a:endParaRPr b="1">
              <a:latin typeface="Roboto"/>
              <a:ea typeface="Roboto"/>
              <a:cs typeface="Roboto"/>
              <a:sym typeface="Roboto"/>
            </a:endParaRPr>
          </a:p>
          <a:p>
            <a:pPr indent="0" lvl="0" marL="0" rtl="0" algn="l">
              <a:spcBef>
                <a:spcPts val="0"/>
              </a:spcBef>
              <a:spcAft>
                <a:spcPts val="0"/>
              </a:spcAft>
              <a:buNone/>
            </a:pPr>
            <a:r>
              <a:rPr lang="es" sz="1200">
                <a:latin typeface="Roboto Light"/>
                <a:ea typeface="Roboto Light"/>
                <a:cs typeface="Roboto Light"/>
                <a:sym typeface="Roboto Light"/>
              </a:rPr>
              <a:t>1)Meet Kataria</a:t>
            </a:r>
            <a:endParaRPr sz="1200">
              <a:latin typeface="Roboto Light"/>
              <a:ea typeface="Roboto Light"/>
              <a:cs typeface="Roboto Light"/>
              <a:sym typeface="Roboto Light"/>
            </a:endParaRPr>
          </a:p>
          <a:p>
            <a:pPr indent="0" lvl="0" marL="0" rtl="0" algn="l">
              <a:spcBef>
                <a:spcPts val="0"/>
              </a:spcBef>
              <a:spcAft>
                <a:spcPts val="0"/>
              </a:spcAft>
              <a:buNone/>
            </a:pPr>
            <a:r>
              <a:rPr lang="es" sz="1200">
                <a:latin typeface="Roboto Light"/>
                <a:ea typeface="Roboto Light"/>
                <a:cs typeface="Roboto Light"/>
                <a:sym typeface="Roboto Light"/>
              </a:rPr>
              <a:t>2)Abhay Chandra</a:t>
            </a:r>
            <a:endParaRPr sz="1200">
              <a:latin typeface="Roboto Light"/>
              <a:ea typeface="Roboto Light"/>
              <a:cs typeface="Roboto Light"/>
              <a:sym typeface="Roboto Light"/>
            </a:endParaRPr>
          </a:p>
          <a:p>
            <a:pPr indent="0" lvl="0" marL="0" rtl="0" algn="l">
              <a:spcBef>
                <a:spcPts val="0"/>
              </a:spcBef>
              <a:spcAft>
                <a:spcPts val="0"/>
              </a:spcAft>
              <a:buNone/>
            </a:pPr>
            <a:r>
              <a:rPr lang="es" sz="1200">
                <a:latin typeface="Roboto Light"/>
                <a:ea typeface="Roboto Light"/>
                <a:cs typeface="Roboto Light"/>
                <a:sym typeface="Roboto Light"/>
              </a:rPr>
              <a:t>3)Jasmeet Singh</a:t>
            </a:r>
            <a:endParaRPr sz="1200">
              <a:latin typeface="Roboto Light"/>
              <a:ea typeface="Roboto Light"/>
              <a:cs typeface="Roboto Light"/>
              <a:sym typeface="Roboto Light"/>
            </a:endParaRPr>
          </a:p>
          <a:p>
            <a:pPr indent="0" lvl="0" marL="0" rtl="0" algn="l">
              <a:spcBef>
                <a:spcPts val="0"/>
              </a:spcBef>
              <a:spcAft>
                <a:spcPts val="0"/>
              </a:spcAft>
              <a:buNone/>
            </a:pPr>
            <a:r>
              <a:rPr lang="es" sz="1200">
                <a:latin typeface="Roboto Light"/>
                <a:ea typeface="Roboto Light"/>
                <a:cs typeface="Roboto Light"/>
                <a:sym typeface="Roboto Light"/>
              </a:rPr>
              <a:t>4)Ritisha Garg</a:t>
            </a:r>
            <a:endParaRPr sz="1200">
              <a:latin typeface="Roboto Light"/>
              <a:ea typeface="Roboto Light"/>
              <a:cs typeface="Roboto Light"/>
              <a:sym typeface="Roboto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9"/>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t>OUR COMPANY</a:t>
            </a:r>
            <a:endParaRPr sz="3000"/>
          </a:p>
        </p:txBody>
      </p:sp>
      <p:sp>
        <p:nvSpPr>
          <p:cNvPr id="189" name="Google Shape;189;p19"/>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latin typeface="Times New Roman"/>
                <a:ea typeface="Times New Roman"/>
                <a:cs typeface="Times New Roman"/>
                <a:sym typeface="Times New Roman"/>
              </a:rPr>
              <a:t>Naturaleza </a:t>
            </a:r>
            <a:r>
              <a:rPr lang="es" sz="1300">
                <a:latin typeface="Times New Roman"/>
                <a:ea typeface="Times New Roman"/>
                <a:cs typeface="Times New Roman"/>
                <a:sym typeface="Times New Roman"/>
              </a:rPr>
              <a:t>is the organic tech company trying to </a:t>
            </a:r>
            <a:r>
              <a:rPr lang="es" sz="1300">
                <a:latin typeface="Times New Roman"/>
                <a:ea typeface="Times New Roman"/>
                <a:cs typeface="Times New Roman"/>
                <a:sym typeface="Times New Roman"/>
              </a:rPr>
              <a:t>educate</a:t>
            </a:r>
            <a:r>
              <a:rPr lang="es" sz="1300">
                <a:latin typeface="Times New Roman"/>
                <a:ea typeface="Times New Roman"/>
                <a:cs typeface="Times New Roman"/>
                <a:sym typeface="Times New Roman"/>
              </a:rPr>
              <a:t> everyone about organic products and help them in </a:t>
            </a:r>
            <a:r>
              <a:rPr lang="es" sz="1300">
                <a:latin typeface="Times New Roman"/>
                <a:ea typeface="Times New Roman"/>
                <a:cs typeface="Times New Roman"/>
                <a:sym typeface="Times New Roman"/>
              </a:rPr>
              <a:t>buying</a:t>
            </a:r>
            <a:r>
              <a:rPr lang="es" sz="1300">
                <a:latin typeface="Times New Roman"/>
                <a:ea typeface="Times New Roman"/>
                <a:cs typeface="Times New Roman"/>
                <a:sym typeface="Times New Roman"/>
              </a:rPr>
              <a:t> right products for them.Wait is that all about us no we also share some of the tasty recipe for everyone we are trying to make some revolution in organic technology.</a:t>
            </a:r>
            <a:endParaRPr sz="13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cxnSp>
        <p:nvCxnSpPr>
          <p:cNvPr id="190" name="Google Shape;190;p19"/>
          <p:cNvCxnSpPr/>
          <p:nvPr/>
        </p:nvCxnSpPr>
        <p:spPr>
          <a:xfrm>
            <a:off x="4969825" y="2283850"/>
            <a:ext cx="4448400" cy="0"/>
          </a:xfrm>
          <a:prstGeom prst="straightConnector1">
            <a:avLst/>
          </a:prstGeom>
          <a:noFill/>
          <a:ln cap="flat" cmpd="sng" w="9525">
            <a:solidFill>
              <a:schemeClr val="accent1"/>
            </a:solidFill>
            <a:prstDash val="solid"/>
            <a:round/>
            <a:headEnd len="med" w="med" type="none"/>
            <a:tailEnd len="med" w="med" type="none"/>
          </a:ln>
        </p:spPr>
      </p:cxnSp>
      <p:grpSp>
        <p:nvGrpSpPr>
          <p:cNvPr id="191" name="Google Shape;191;p19"/>
          <p:cNvGrpSpPr/>
          <p:nvPr/>
        </p:nvGrpSpPr>
        <p:grpSpPr>
          <a:xfrm>
            <a:off x="1110251" y="1395327"/>
            <a:ext cx="2342144" cy="1664528"/>
            <a:chOff x="160325" y="221250"/>
            <a:chExt cx="7199950" cy="5116900"/>
          </a:xfrm>
        </p:grpSpPr>
        <p:sp>
          <p:nvSpPr>
            <p:cNvPr id="192" name="Google Shape;192;p19"/>
            <p:cNvSpPr/>
            <p:nvPr/>
          </p:nvSpPr>
          <p:spPr>
            <a:xfrm>
              <a:off x="2429200" y="1820275"/>
              <a:ext cx="2493650" cy="3513550"/>
            </a:xfrm>
            <a:custGeom>
              <a:rect b="b" l="l" r="r" t="t"/>
              <a:pathLst>
                <a:path extrusionOk="0" h="140542" w="99746">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9"/>
            <p:cNvSpPr/>
            <p:nvPr/>
          </p:nvSpPr>
          <p:spPr>
            <a:xfrm>
              <a:off x="160325" y="221250"/>
              <a:ext cx="7199950" cy="5116900"/>
            </a:xfrm>
            <a:custGeom>
              <a:rect b="b" l="l" r="r" t="t"/>
              <a:pathLst>
                <a:path extrusionOk="0" h="204676" w="287998">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9"/>
            <p:cNvSpPr/>
            <p:nvPr/>
          </p:nvSpPr>
          <p:spPr>
            <a:xfrm>
              <a:off x="2472425" y="4158300"/>
              <a:ext cx="726075" cy="1175525"/>
            </a:xfrm>
            <a:custGeom>
              <a:rect b="b" l="l" r="r" t="t"/>
              <a:pathLst>
                <a:path extrusionOk="0" h="47021" w="29043">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9"/>
            <p:cNvSpPr/>
            <p:nvPr/>
          </p:nvSpPr>
          <p:spPr>
            <a:xfrm>
              <a:off x="4054175" y="4408950"/>
              <a:ext cx="816800" cy="916225"/>
            </a:xfrm>
            <a:custGeom>
              <a:rect b="b" l="l" r="r" t="t"/>
              <a:pathLst>
                <a:path extrusionOk="0" h="36649" w="32672">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19"/>
          <p:cNvSpPr txBox="1"/>
          <p:nvPr>
            <p:ph type="ctrTitle"/>
          </p:nvPr>
        </p:nvSpPr>
        <p:spPr>
          <a:xfrm>
            <a:off x="1047575" y="3192350"/>
            <a:ext cx="24675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48FFD5"/>
                </a:solidFill>
                <a:latin typeface="Impact"/>
                <a:ea typeface="Impact"/>
                <a:cs typeface="Impact"/>
                <a:sym typeface="Impact"/>
              </a:rPr>
              <a:t>NATURALEZA</a:t>
            </a:r>
            <a:endParaRPr>
              <a:solidFill>
                <a:srgbClr val="48FFD5"/>
              </a:solidFill>
              <a:latin typeface="Impact"/>
              <a:ea typeface="Impact"/>
              <a:cs typeface="Impact"/>
              <a:sym typeface="Impac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0"/>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WHAT WE ARE WORKING ON</a:t>
            </a:r>
            <a:endParaRPr/>
          </a:p>
        </p:txBody>
      </p:sp>
      <p:sp>
        <p:nvSpPr>
          <p:cNvPr id="202" name="Google Shape;202;p20"/>
          <p:cNvSpPr txBox="1"/>
          <p:nvPr>
            <p:ph idx="1" type="subTitle"/>
          </p:nvPr>
        </p:nvSpPr>
        <p:spPr>
          <a:xfrm>
            <a:off x="833200" y="3340125"/>
            <a:ext cx="1889400" cy="60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Everyone know organic products are good but do they know why so?</a:t>
            </a:r>
            <a:endParaRPr/>
          </a:p>
        </p:txBody>
      </p:sp>
      <p:sp>
        <p:nvSpPr>
          <p:cNvPr id="203" name="Google Shape;203;p20"/>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Helping other organic startups by giving them platform for advertisement</a:t>
            </a:r>
            <a:endParaRPr/>
          </a:p>
        </p:txBody>
      </p:sp>
      <p:sp>
        <p:nvSpPr>
          <p:cNvPr id="204" name="Google Shape;204;p20"/>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Encouraging and setting new trend for the new generation.</a:t>
            </a:r>
            <a:endParaRPr>
              <a:solidFill>
                <a:schemeClr val="lt1"/>
              </a:solidFill>
            </a:endParaRPr>
          </a:p>
          <a:p>
            <a:pPr indent="0" lvl="0" marL="0" rtl="0" algn="ctr">
              <a:spcBef>
                <a:spcPts val="0"/>
              </a:spcBef>
              <a:spcAft>
                <a:spcPts val="0"/>
              </a:spcAft>
              <a:buNone/>
            </a:pPr>
            <a:r>
              <a:t/>
            </a:r>
            <a:endParaRPr/>
          </a:p>
        </p:txBody>
      </p:sp>
      <p:sp>
        <p:nvSpPr>
          <p:cNvPr id="205" name="Google Shape;205;p20"/>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HEALTH</a:t>
            </a:r>
            <a:endParaRPr/>
          </a:p>
        </p:txBody>
      </p:sp>
      <p:sp>
        <p:nvSpPr>
          <p:cNvPr id="206" name="Google Shape;206;p20"/>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ORGANIC STARTUPS</a:t>
            </a:r>
            <a:endParaRPr/>
          </a:p>
        </p:txBody>
      </p:sp>
      <p:sp>
        <p:nvSpPr>
          <p:cNvPr id="207" name="Google Shape;207;p20"/>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FOODSTA</a:t>
            </a:r>
            <a:endParaRPr/>
          </a:p>
        </p:txBody>
      </p:sp>
      <p:sp>
        <p:nvSpPr>
          <p:cNvPr id="208" name="Google Shape;208;p20"/>
          <p:cNvSpPr/>
          <p:nvPr/>
        </p:nvSpPr>
        <p:spPr>
          <a:xfrm>
            <a:off x="1267145" y="2083606"/>
            <a:ext cx="994973" cy="830447"/>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 name="Google Shape;209;p20"/>
          <p:cNvGrpSpPr/>
          <p:nvPr/>
        </p:nvGrpSpPr>
        <p:grpSpPr>
          <a:xfrm>
            <a:off x="6877940" y="2077049"/>
            <a:ext cx="1002833" cy="837003"/>
            <a:chOff x="12618250" y="628300"/>
            <a:chExt cx="5236725" cy="4370775"/>
          </a:xfrm>
        </p:grpSpPr>
        <p:sp>
          <p:nvSpPr>
            <p:cNvPr id="210" name="Google Shape;210;p20"/>
            <p:cNvSpPr/>
            <p:nvPr/>
          </p:nvSpPr>
          <p:spPr>
            <a:xfrm>
              <a:off x="12618250" y="628300"/>
              <a:ext cx="5236725" cy="4370775"/>
            </a:xfrm>
            <a:custGeom>
              <a:rect b="b" l="l" r="r" t="t"/>
              <a:pathLst>
                <a:path extrusionOk="0" h="174831" w="209469">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0"/>
            <p:cNvSpPr/>
            <p:nvPr/>
          </p:nvSpPr>
          <p:spPr>
            <a:xfrm>
              <a:off x="14145450" y="1440150"/>
              <a:ext cx="2050900" cy="2127575"/>
            </a:xfrm>
            <a:custGeom>
              <a:rect b="b" l="l" r="r" t="t"/>
              <a:pathLst>
                <a:path extrusionOk="0" h="85103" w="82036">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2" name="Google Shape;212;p20"/>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grpSp>
        <p:nvGrpSpPr>
          <p:cNvPr id="213" name="Google Shape;213;p20"/>
          <p:cNvGrpSpPr/>
          <p:nvPr/>
        </p:nvGrpSpPr>
        <p:grpSpPr>
          <a:xfrm>
            <a:off x="4391199" y="2251430"/>
            <a:ext cx="357689" cy="347177"/>
            <a:chOff x="2652075" y="3639925"/>
            <a:chExt cx="1882575" cy="1827250"/>
          </a:xfrm>
        </p:grpSpPr>
        <p:sp>
          <p:nvSpPr>
            <p:cNvPr id="214" name="Google Shape;214;p20"/>
            <p:cNvSpPr/>
            <p:nvPr/>
          </p:nvSpPr>
          <p:spPr>
            <a:xfrm>
              <a:off x="2716200" y="3639925"/>
              <a:ext cx="628925" cy="694500"/>
            </a:xfrm>
            <a:custGeom>
              <a:rect b="b" l="l" r="r" t="t"/>
              <a:pathLst>
                <a:path extrusionOk="0" h="27780" w="25157">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0"/>
            <p:cNvSpPr/>
            <p:nvPr/>
          </p:nvSpPr>
          <p:spPr>
            <a:xfrm>
              <a:off x="3326275" y="3795950"/>
              <a:ext cx="282400" cy="286975"/>
            </a:xfrm>
            <a:custGeom>
              <a:rect b="b" l="l" r="r" t="t"/>
              <a:pathLst>
                <a:path extrusionOk="0" h="11479" w="11296">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0"/>
            <p:cNvSpPr/>
            <p:nvPr/>
          </p:nvSpPr>
          <p:spPr>
            <a:xfrm>
              <a:off x="3696600" y="3760800"/>
              <a:ext cx="318000" cy="258600"/>
            </a:xfrm>
            <a:custGeom>
              <a:rect b="b" l="l" r="r" t="t"/>
              <a:pathLst>
                <a:path extrusionOk="0" h="10344" w="1272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0"/>
            <p:cNvSpPr/>
            <p:nvPr/>
          </p:nvSpPr>
          <p:spPr>
            <a:xfrm>
              <a:off x="3980450" y="3991375"/>
              <a:ext cx="455350" cy="343050"/>
            </a:xfrm>
            <a:custGeom>
              <a:rect b="b" l="l" r="r" t="t"/>
              <a:pathLst>
                <a:path extrusionOk="0" h="13722" w="18214">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0"/>
            <p:cNvSpPr/>
            <p:nvPr/>
          </p:nvSpPr>
          <p:spPr>
            <a:xfrm>
              <a:off x="3385675" y="4059600"/>
              <a:ext cx="602150" cy="274825"/>
            </a:xfrm>
            <a:custGeom>
              <a:rect b="b" l="l" r="r" t="t"/>
              <a:pathLst>
                <a:path extrusionOk="0" h="10993" w="24086">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0"/>
            <p:cNvSpPr/>
            <p:nvPr/>
          </p:nvSpPr>
          <p:spPr>
            <a:xfrm>
              <a:off x="2705900" y="4710325"/>
              <a:ext cx="1774625" cy="756850"/>
            </a:xfrm>
            <a:custGeom>
              <a:rect b="b" l="l" r="r" t="t"/>
              <a:pathLst>
                <a:path extrusionOk="0" h="30274" w="70985">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0"/>
            <p:cNvSpPr/>
            <p:nvPr/>
          </p:nvSpPr>
          <p:spPr>
            <a:xfrm>
              <a:off x="2652075" y="4447650"/>
              <a:ext cx="1882575" cy="149450"/>
            </a:xfrm>
            <a:custGeom>
              <a:rect b="b" l="l" r="r" t="t"/>
              <a:pathLst>
                <a:path extrusionOk="0" h="5978" w="75303">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20"/>
          <p:cNvSpPr/>
          <p:nvPr/>
        </p:nvSpPr>
        <p:spPr>
          <a:xfrm>
            <a:off x="4072545" y="2080331"/>
            <a:ext cx="994973" cy="830447"/>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2" name="Google Shape;222;p20"/>
          <p:cNvPicPr preferRelativeResize="0"/>
          <p:nvPr/>
        </p:nvPicPr>
        <p:blipFill>
          <a:blip r:embed="rId3">
            <a:alphaModFix/>
          </a:blip>
          <a:stretch>
            <a:fillRect/>
          </a:stretch>
        </p:blipFill>
        <p:spPr>
          <a:xfrm>
            <a:off x="1455350" y="2212598"/>
            <a:ext cx="645100" cy="424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1"/>
          <p:cNvSpPr txBox="1"/>
          <p:nvPr>
            <p:ph type="ctrTitle"/>
          </p:nvPr>
        </p:nvSpPr>
        <p:spPr>
          <a:xfrm>
            <a:off x="386963" y="-183150"/>
            <a:ext cx="6015600" cy="90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i="1" lang="es" u="sng">
                <a:solidFill>
                  <a:schemeClr val="accent6"/>
                </a:solidFill>
                <a:latin typeface="Bree Serif"/>
                <a:ea typeface="Bree Serif"/>
                <a:cs typeface="Bree Serif"/>
                <a:sym typeface="Bree Serif"/>
              </a:rPr>
              <a:t>ABOUT  THE   </a:t>
            </a:r>
            <a:r>
              <a:rPr b="1" i="1" lang="es" u="sng">
                <a:solidFill>
                  <a:schemeClr val="accent6"/>
                </a:solidFill>
                <a:latin typeface="Bree Serif"/>
                <a:ea typeface="Bree Serif"/>
                <a:cs typeface="Bree Serif"/>
                <a:sym typeface="Bree Serif"/>
              </a:rPr>
              <a:t>PROJECT</a:t>
            </a:r>
            <a:endParaRPr b="1" i="1" u="sng">
              <a:solidFill>
                <a:schemeClr val="accent6"/>
              </a:solidFill>
              <a:latin typeface="Bree Serif"/>
              <a:ea typeface="Bree Serif"/>
              <a:cs typeface="Bree Serif"/>
              <a:sym typeface="Bree Serif"/>
            </a:endParaRPr>
          </a:p>
        </p:txBody>
      </p:sp>
      <p:sp>
        <p:nvSpPr>
          <p:cNvPr id="228" name="Google Shape;228;p21"/>
          <p:cNvSpPr txBox="1"/>
          <p:nvPr>
            <p:ph idx="1" type="subTitle"/>
          </p:nvPr>
        </p:nvSpPr>
        <p:spPr>
          <a:xfrm>
            <a:off x="4243250" y="773700"/>
            <a:ext cx="4107900" cy="48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latin typeface="Bree Serif"/>
                <a:ea typeface="Bree Serif"/>
                <a:cs typeface="Bree Serif"/>
                <a:sym typeface="Bree Serif"/>
              </a:rPr>
              <a:t>IT IS A WEB PROJECT WHERE THE FOLLOWING THINGS WILL BE INCLUDED:</a:t>
            </a:r>
            <a:endParaRPr sz="1400">
              <a:latin typeface="Bree Serif"/>
              <a:ea typeface="Bree Serif"/>
              <a:cs typeface="Bree Serif"/>
              <a:sym typeface="Bree Serif"/>
            </a:endParaRPr>
          </a:p>
          <a:p>
            <a:pPr indent="0" lvl="0" marL="0" rtl="0" algn="l">
              <a:spcBef>
                <a:spcPts val="0"/>
              </a:spcBef>
              <a:spcAft>
                <a:spcPts val="0"/>
              </a:spcAft>
              <a:buNone/>
            </a:pPr>
            <a:r>
              <a:t/>
            </a:r>
            <a:endParaRPr/>
          </a:p>
          <a:p>
            <a:pPr indent="-298450" lvl="0" marL="457200" rtl="0" algn="l">
              <a:spcBef>
                <a:spcPts val="0"/>
              </a:spcBef>
              <a:spcAft>
                <a:spcPts val="0"/>
              </a:spcAft>
              <a:buSzPts val="1100"/>
              <a:buFont typeface="Roboto"/>
              <a:buAutoNum type="arabicPeriod"/>
            </a:pPr>
            <a:r>
              <a:rPr lang="es" sz="1300">
                <a:latin typeface="Roboto"/>
                <a:ea typeface="Roboto"/>
                <a:cs typeface="Roboto"/>
                <a:sym typeface="Roboto"/>
              </a:rPr>
              <a:t>Health benefits and uses of organic products </a:t>
            </a:r>
            <a:endParaRPr sz="1200">
              <a:latin typeface="Roboto"/>
              <a:ea typeface="Roboto"/>
              <a:cs typeface="Roboto"/>
              <a:sym typeface="Roboto"/>
            </a:endParaRPr>
          </a:p>
          <a:p>
            <a:pPr indent="0" lvl="0" marL="0" rtl="0" algn="l">
              <a:spcBef>
                <a:spcPts val="0"/>
              </a:spcBef>
              <a:spcAft>
                <a:spcPts val="0"/>
              </a:spcAft>
              <a:buNone/>
            </a:pPr>
            <a:r>
              <a:t/>
            </a:r>
            <a:endParaRPr sz="1200">
              <a:latin typeface="Arial"/>
              <a:ea typeface="Arial"/>
              <a:cs typeface="Arial"/>
              <a:sym typeface="Arial"/>
            </a:endParaRPr>
          </a:p>
          <a:p>
            <a:pPr indent="-298450" lvl="0" marL="457200" rtl="0" algn="l">
              <a:spcBef>
                <a:spcPts val="0"/>
              </a:spcBef>
              <a:spcAft>
                <a:spcPts val="0"/>
              </a:spcAft>
              <a:buSzPts val="1100"/>
              <a:buFont typeface="Roboto"/>
              <a:buAutoNum type="arabicPeriod"/>
            </a:pPr>
            <a:r>
              <a:rPr lang="es" sz="1300">
                <a:latin typeface="Roboto"/>
                <a:ea typeface="Roboto"/>
                <a:cs typeface="Roboto"/>
                <a:sym typeface="Roboto"/>
              </a:rPr>
              <a:t>A platform for promotional purposes for start-ups (only organic or environment-related startups).</a:t>
            </a:r>
            <a:endParaRPr>
              <a:latin typeface="Roboto"/>
              <a:ea typeface="Roboto"/>
              <a:cs typeface="Roboto"/>
              <a:sym typeface="Roboto"/>
            </a:endParaRPr>
          </a:p>
          <a:p>
            <a:pPr indent="0" lvl="0" marL="0" rtl="0" algn="l">
              <a:spcBef>
                <a:spcPts val="0"/>
              </a:spcBef>
              <a:spcAft>
                <a:spcPts val="0"/>
              </a:spcAft>
              <a:buNone/>
            </a:pPr>
            <a:r>
              <a:t/>
            </a:r>
            <a:endParaRPr>
              <a:latin typeface="Arial"/>
              <a:ea typeface="Arial"/>
              <a:cs typeface="Arial"/>
              <a:sym typeface="Arial"/>
            </a:endParaRPr>
          </a:p>
          <a:p>
            <a:pPr indent="-298450" lvl="0" marL="457200" rtl="0" algn="l">
              <a:spcBef>
                <a:spcPts val="0"/>
              </a:spcBef>
              <a:spcAft>
                <a:spcPts val="0"/>
              </a:spcAft>
              <a:buSzPts val="1100"/>
              <a:buFont typeface="Roboto"/>
              <a:buAutoNum type="arabicPeriod"/>
            </a:pPr>
            <a:r>
              <a:rPr lang="es" sz="1300">
                <a:latin typeface="Roboto"/>
                <a:ea typeface="Roboto"/>
                <a:cs typeface="Roboto"/>
                <a:sym typeface="Roboto"/>
              </a:rPr>
              <a:t>Foodsta (the entertaining thing) ; where users can share their recipes and images of their food or places and get likes and comments just like insta , facebook and other social media , so basically is a social media only for yummy food made organically or by their own related to healthy things.</a:t>
            </a:r>
            <a:endParaRPr>
              <a:latin typeface="Roboto"/>
              <a:ea typeface="Roboto"/>
              <a:cs typeface="Roboto"/>
              <a:sym typeface="Roboto"/>
            </a:endParaRPr>
          </a:p>
          <a:p>
            <a:pPr indent="0" lvl="0" marL="457200" rtl="0" algn="l">
              <a:spcBef>
                <a:spcPts val="0"/>
              </a:spcBef>
              <a:spcAft>
                <a:spcPts val="0"/>
              </a:spcAft>
              <a:buNone/>
            </a:pPr>
            <a:r>
              <a:rPr lang="es" sz="1200">
                <a:latin typeface="Roboto Medium"/>
                <a:ea typeface="Roboto Medium"/>
                <a:cs typeface="Roboto Medium"/>
                <a:sym typeface="Roboto Medium"/>
              </a:rPr>
              <a:t> </a:t>
            </a:r>
            <a:endParaRPr sz="1200">
              <a:latin typeface="Roboto Medium"/>
              <a:ea typeface="Roboto Medium"/>
              <a:cs typeface="Roboto Medium"/>
              <a:sym typeface="Roboto Medium"/>
            </a:endParaRPr>
          </a:p>
          <a:p>
            <a:pPr indent="-298450" lvl="0" marL="457200" rtl="0" algn="l">
              <a:spcBef>
                <a:spcPts val="0"/>
              </a:spcBef>
              <a:spcAft>
                <a:spcPts val="0"/>
              </a:spcAft>
              <a:buSzPts val="1100"/>
              <a:buFont typeface="Roboto"/>
              <a:buAutoNum type="arabicPeriod"/>
            </a:pPr>
            <a:r>
              <a:rPr lang="es" sz="1300">
                <a:latin typeface="Roboto"/>
                <a:ea typeface="Roboto"/>
                <a:cs typeface="Roboto"/>
                <a:sym typeface="Roboto"/>
              </a:rPr>
              <a:t>A feedback or a query portal; where problems of the users will be taken </a:t>
            </a:r>
            <a:endParaRPr>
              <a:latin typeface="Roboto"/>
              <a:ea typeface="Roboto"/>
              <a:cs typeface="Roboto"/>
              <a:sym typeface="Roboto"/>
            </a:endParaRPr>
          </a:p>
        </p:txBody>
      </p:sp>
      <p:pic>
        <p:nvPicPr>
          <p:cNvPr id="229" name="Google Shape;229;p21"/>
          <p:cNvPicPr preferRelativeResize="0"/>
          <p:nvPr/>
        </p:nvPicPr>
        <p:blipFill>
          <a:blip r:embed="rId3">
            <a:alphaModFix/>
          </a:blip>
          <a:stretch>
            <a:fillRect/>
          </a:stretch>
        </p:blipFill>
        <p:spPr>
          <a:xfrm>
            <a:off x="818700" y="878375"/>
            <a:ext cx="2978175" cy="349227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2"/>
          <p:cNvSpPr/>
          <p:nvPr/>
        </p:nvSpPr>
        <p:spPr>
          <a:xfrm rot="-3173578">
            <a:off x="2948502" y="636938"/>
            <a:ext cx="755592" cy="874209"/>
          </a:xfrm>
          <a:custGeom>
            <a:rect b="b" l="l" r="r" t="t"/>
            <a:pathLst>
              <a:path extrusionOk="0" fill="none" h="27306" w="23601">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35" name="Google Shape;235;p22"/>
          <p:cNvSpPr/>
          <p:nvPr/>
        </p:nvSpPr>
        <p:spPr>
          <a:xfrm>
            <a:off x="5784719" y="3707004"/>
            <a:ext cx="1373867" cy="1113719"/>
          </a:xfrm>
          <a:custGeom>
            <a:rect b="b" l="l" r="r" t="t"/>
            <a:pathLst>
              <a:path extrusionOk="0" fill="none" h="20789" w="25645">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cap="rnd"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2"/>
          <p:cNvSpPr/>
          <p:nvPr/>
        </p:nvSpPr>
        <p:spPr>
          <a:xfrm>
            <a:off x="-2" y="2933780"/>
            <a:ext cx="2563026" cy="2560152"/>
          </a:xfrm>
          <a:custGeom>
            <a:rect b="b" l="l" r="r" t="t"/>
            <a:pathLst>
              <a:path extrusionOk="0" fill="none" h="39191" w="39235">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cap="flat" cmpd="sng" w="26625">
            <a:solidFill>
              <a:srgbClr val="1EFFC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37" name="Google Shape;237;p22"/>
          <p:cNvSpPr/>
          <p:nvPr/>
        </p:nvSpPr>
        <p:spPr>
          <a:xfrm>
            <a:off x="6101912" y="3732129"/>
            <a:ext cx="837606" cy="839856"/>
          </a:xfrm>
          <a:custGeom>
            <a:rect b="b" l="l" r="r" t="t"/>
            <a:pathLst>
              <a:path extrusionOk="0" h="15677" w="15635">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2"/>
          <p:cNvSpPr/>
          <p:nvPr/>
        </p:nvSpPr>
        <p:spPr>
          <a:xfrm rot="-3173578">
            <a:off x="3032075" y="862878"/>
            <a:ext cx="501903" cy="500527"/>
          </a:xfrm>
          <a:custGeom>
            <a:rect b="b" l="l" r="r" t="t"/>
            <a:pathLst>
              <a:path extrusionOk="0" h="15634" w="15677">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39" name="Google Shape;239;p22"/>
          <p:cNvSpPr/>
          <p:nvPr/>
        </p:nvSpPr>
        <p:spPr>
          <a:xfrm>
            <a:off x="6406139" y="804152"/>
            <a:ext cx="267858" cy="59329"/>
          </a:xfrm>
          <a:custGeom>
            <a:rect b="b" l="l" r="r" t="t"/>
            <a:pathLst>
              <a:path extrusionOk="0" h="1321" w="5964">
                <a:moveTo>
                  <a:pt x="0" y="0"/>
                </a:moveTo>
                <a:lnTo>
                  <a:pt x="0" y="1321"/>
                </a:lnTo>
                <a:lnTo>
                  <a:pt x="5964" y="1321"/>
                </a:lnTo>
                <a:lnTo>
                  <a:pt x="59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40" name="Google Shape;240;p22"/>
          <p:cNvSpPr/>
          <p:nvPr/>
        </p:nvSpPr>
        <p:spPr>
          <a:xfrm>
            <a:off x="6828947" y="804152"/>
            <a:ext cx="1568883" cy="59329"/>
          </a:xfrm>
          <a:custGeom>
            <a:rect b="b" l="l" r="r" t="t"/>
            <a:pathLst>
              <a:path extrusionOk="0" h="1321" w="34932">
                <a:moveTo>
                  <a:pt x="0" y="0"/>
                </a:moveTo>
                <a:lnTo>
                  <a:pt x="0" y="1321"/>
                </a:lnTo>
                <a:lnTo>
                  <a:pt x="34931" y="1321"/>
                </a:lnTo>
                <a:lnTo>
                  <a:pt x="349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41" name="Google Shape;241;p22"/>
          <p:cNvSpPr/>
          <p:nvPr/>
        </p:nvSpPr>
        <p:spPr>
          <a:xfrm>
            <a:off x="6406139" y="983982"/>
            <a:ext cx="267858" cy="61261"/>
          </a:xfrm>
          <a:custGeom>
            <a:rect b="b" l="l" r="r" t="t"/>
            <a:pathLst>
              <a:path extrusionOk="0" h="1364" w="5964">
                <a:moveTo>
                  <a:pt x="0" y="0"/>
                </a:moveTo>
                <a:lnTo>
                  <a:pt x="0" y="1364"/>
                </a:lnTo>
                <a:lnTo>
                  <a:pt x="5964" y="1364"/>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42" name="Google Shape;242;p22"/>
          <p:cNvSpPr/>
          <p:nvPr/>
        </p:nvSpPr>
        <p:spPr>
          <a:xfrm>
            <a:off x="6828947" y="983982"/>
            <a:ext cx="1568883" cy="61261"/>
          </a:xfrm>
          <a:custGeom>
            <a:rect b="b" l="l" r="r" t="t"/>
            <a:pathLst>
              <a:path extrusionOk="0" h="1364" w="34932">
                <a:moveTo>
                  <a:pt x="0" y="0"/>
                </a:moveTo>
                <a:lnTo>
                  <a:pt x="0" y="1364"/>
                </a:lnTo>
                <a:lnTo>
                  <a:pt x="34931" y="1364"/>
                </a:lnTo>
                <a:lnTo>
                  <a:pt x="349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43" name="Google Shape;243;p22"/>
          <p:cNvSpPr/>
          <p:nvPr/>
        </p:nvSpPr>
        <p:spPr>
          <a:xfrm>
            <a:off x="6406139" y="1165742"/>
            <a:ext cx="267858" cy="59329"/>
          </a:xfrm>
          <a:custGeom>
            <a:rect b="b" l="l" r="r" t="t"/>
            <a:pathLst>
              <a:path extrusionOk="0" h="1321" w="5964">
                <a:moveTo>
                  <a:pt x="0" y="0"/>
                </a:moveTo>
                <a:lnTo>
                  <a:pt x="0" y="1321"/>
                </a:lnTo>
                <a:lnTo>
                  <a:pt x="5964" y="1321"/>
                </a:lnTo>
                <a:lnTo>
                  <a:pt x="59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44" name="Google Shape;244;p22"/>
          <p:cNvSpPr/>
          <p:nvPr/>
        </p:nvSpPr>
        <p:spPr>
          <a:xfrm>
            <a:off x="6828947" y="1165742"/>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45" name="Google Shape;245;p22"/>
          <p:cNvSpPr/>
          <p:nvPr/>
        </p:nvSpPr>
        <p:spPr>
          <a:xfrm>
            <a:off x="6406139" y="1347503"/>
            <a:ext cx="267858" cy="59329"/>
          </a:xfrm>
          <a:custGeom>
            <a:rect b="b" l="l" r="r" t="t"/>
            <a:pathLst>
              <a:path extrusionOk="0" h="1321" w="5964">
                <a:moveTo>
                  <a:pt x="0" y="0"/>
                </a:moveTo>
                <a:lnTo>
                  <a:pt x="0" y="1321"/>
                </a:lnTo>
                <a:lnTo>
                  <a:pt x="5964" y="1321"/>
                </a:lnTo>
                <a:lnTo>
                  <a:pt x="596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46" name="Google Shape;246;p22"/>
          <p:cNvSpPr/>
          <p:nvPr/>
        </p:nvSpPr>
        <p:spPr>
          <a:xfrm>
            <a:off x="6828947" y="1347503"/>
            <a:ext cx="991084" cy="59329"/>
          </a:xfrm>
          <a:custGeom>
            <a:rect b="b" l="l" r="r" t="t"/>
            <a:pathLst>
              <a:path extrusionOk="0" h="1321" w="22067">
                <a:moveTo>
                  <a:pt x="0" y="0"/>
                </a:moveTo>
                <a:lnTo>
                  <a:pt x="0" y="1321"/>
                </a:lnTo>
                <a:lnTo>
                  <a:pt x="22066" y="1321"/>
                </a:lnTo>
                <a:lnTo>
                  <a:pt x="220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47" name="Google Shape;247;p22"/>
          <p:cNvSpPr/>
          <p:nvPr/>
        </p:nvSpPr>
        <p:spPr>
          <a:xfrm>
            <a:off x="6101900" y="869185"/>
            <a:ext cx="141654" cy="552963"/>
          </a:xfrm>
          <a:custGeom>
            <a:rect b="b" l="l" r="r" t="t"/>
            <a:pathLst>
              <a:path extrusionOk="0" fill="none" h="12312" w="3154">
                <a:moveTo>
                  <a:pt x="3153" y="12311"/>
                </a:moveTo>
                <a:lnTo>
                  <a:pt x="1" y="12311"/>
                </a:lnTo>
                <a:lnTo>
                  <a:pt x="1" y="0"/>
                </a:lnTo>
                <a:lnTo>
                  <a:pt x="3068" y="0"/>
                </a:lnTo>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48" name="Google Shape;248;p22"/>
          <p:cNvSpPr/>
          <p:nvPr/>
        </p:nvSpPr>
        <p:spPr>
          <a:xfrm>
            <a:off x="523596" y="911573"/>
            <a:ext cx="1335660" cy="80014"/>
          </a:xfrm>
          <a:custGeom>
            <a:rect b="b" l="l" r="r" t="t"/>
            <a:pathLst>
              <a:path extrusionOk="0" h="1322" w="22067">
                <a:moveTo>
                  <a:pt x="0" y="1"/>
                </a:moveTo>
                <a:lnTo>
                  <a:pt x="0" y="1321"/>
                </a:lnTo>
                <a:lnTo>
                  <a:pt x="22066" y="1321"/>
                </a:lnTo>
                <a:lnTo>
                  <a:pt x="22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49" name="Google Shape;249;p22"/>
          <p:cNvSpPr/>
          <p:nvPr/>
        </p:nvSpPr>
        <p:spPr>
          <a:xfrm>
            <a:off x="523596" y="1153907"/>
            <a:ext cx="1335660" cy="82617"/>
          </a:xfrm>
          <a:custGeom>
            <a:rect b="b" l="l" r="r" t="t"/>
            <a:pathLst>
              <a:path extrusionOk="0" h="1365" w="22067">
                <a:moveTo>
                  <a:pt x="0" y="1"/>
                </a:moveTo>
                <a:lnTo>
                  <a:pt x="0" y="1364"/>
                </a:lnTo>
                <a:lnTo>
                  <a:pt x="22066" y="1364"/>
                </a:lnTo>
                <a:lnTo>
                  <a:pt x="220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8FFD5"/>
              </a:solidFill>
            </a:endParaRPr>
          </a:p>
        </p:txBody>
      </p:sp>
      <p:sp>
        <p:nvSpPr>
          <p:cNvPr id="250" name="Google Shape;250;p22"/>
          <p:cNvSpPr/>
          <p:nvPr/>
        </p:nvSpPr>
        <p:spPr>
          <a:xfrm>
            <a:off x="6580967" y="2995135"/>
            <a:ext cx="1929800" cy="381875"/>
          </a:xfrm>
          <a:custGeom>
            <a:rect b="b" l="l" r="r" t="t"/>
            <a:pathLst>
              <a:path extrusionOk="0" fill="none" h="11928" w="60278">
                <a:moveTo>
                  <a:pt x="0" y="0"/>
                </a:moveTo>
                <a:lnTo>
                  <a:pt x="60277" y="0"/>
                </a:lnTo>
                <a:lnTo>
                  <a:pt x="60277" y="11928"/>
                </a:lnTo>
                <a:lnTo>
                  <a:pt x="0" y="11928"/>
                </a:lnTo>
                <a:close/>
              </a:path>
            </a:pathLst>
          </a:custGeom>
          <a:solidFill>
            <a:schemeClr val="accent1"/>
          </a:solidFill>
          <a:ln cap="flat" cmpd="sng" w="13850">
            <a:solidFill>
              <a:schemeClr val="accent1"/>
            </a:solidFill>
            <a:prstDash val="solid"/>
            <a:miter lim="4259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p:cNvSpPr txBox="1"/>
          <p:nvPr>
            <p:ph type="ctrTitle"/>
          </p:nvPr>
        </p:nvSpPr>
        <p:spPr>
          <a:xfrm>
            <a:off x="2327850" y="1702975"/>
            <a:ext cx="3530400" cy="194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             —Joshua Kushner</a:t>
            </a:r>
            <a:endParaRPr/>
          </a:p>
        </p:txBody>
      </p:sp>
      <p:sp>
        <p:nvSpPr>
          <p:cNvPr id="252" name="Google Shape;252;p22"/>
          <p:cNvSpPr txBox="1"/>
          <p:nvPr>
            <p:ph idx="1" type="subTitle"/>
          </p:nvPr>
        </p:nvSpPr>
        <p:spPr>
          <a:xfrm>
            <a:off x="2786225" y="2084174"/>
            <a:ext cx="3457500" cy="113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61234"/>
                </a:solidFill>
              </a:rPr>
              <a:t>“Healthcare is yet to be transformed by technology.”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3"/>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MAJOR REQUIREMENTS</a:t>
            </a:r>
            <a:endParaRPr/>
          </a:p>
        </p:txBody>
      </p:sp>
      <p:sp>
        <p:nvSpPr>
          <p:cNvPr id="258" name="Google Shape;258;p23"/>
          <p:cNvSpPr txBox="1"/>
          <p:nvPr>
            <p:ph idx="1" type="subTitle"/>
          </p:nvPr>
        </p:nvSpPr>
        <p:spPr>
          <a:xfrm>
            <a:off x="3874950" y="3625075"/>
            <a:ext cx="1432500" cy="77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900"/>
              <a:t>For a more user friendly experience we aim to provide a mobile application as soon as possible</a:t>
            </a:r>
            <a:endParaRPr sz="900"/>
          </a:p>
        </p:txBody>
      </p:sp>
      <p:sp>
        <p:nvSpPr>
          <p:cNvPr id="259" name="Google Shape;259;p23"/>
          <p:cNvSpPr txBox="1"/>
          <p:nvPr>
            <p:ph idx="2" type="subTitle"/>
          </p:nvPr>
        </p:nvSpPr>
        <p:spPr>
          <a:xfrm>
            <a:off x="5813500" y="3639800"/>
            <a:ext cx="1432200" cy="64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900"/>
              <a:t>Want to help NGOs and some other helping organisations to build a better community.</a:t>
            </a:r>
            <a:endParaRPr sz="900"/>
          </a:p>
        </p:txBody>
      </p:sp>
      <p:sp>
        <p:nvSpPr>
          <p:cNvPr id="260" name="Google Shape;260;p23"/>
          <p:cNvSpPr txBox="1"/>
          <p:nvPr>
            <p:ph idx="3" type="subTitle"/>
          </p:nvPr>
        </p:nvSpPr>
        <p:spPr>
          <a:xfrm>
            <a:off x="1878725" y="3648925"/>
            <a:ext cx="1394100" cy="73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F</a:t>
            </a:r>
            <a:r>
              <a:rPr lang="es"/>
              <a:t>unding</a:t>
            </a:r>
            <a:r>
              <a:rPr lang="es"/>
              <a:t> are required to bring our own services for the customers.</a:t>
            </a:r>
            <a:endParaRPr/>
          </a:p>
        </p:txBody>
      </p:sp>
      <p:sp>
        <p:nvSpPr>
          <p:cNvPr id="261" name="Google Shape;261;p23"/>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USER EXPERIENCE</a:t>
            </a:r>
            <a:endParaRPr sz="900"/>
          </a:p>
        </p:txBody>
      </p:sp>
      <p:sp>
        <p:nvSpPr>
          <p:cNvPr id="262" name="Google Shape;262;p23"/>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INFORMATION</a:t>
            </a:r>
            <a:endParaRPr sz="900"/>
          </a:p>
        </p:txBody>
      </p:sp>
      <p:sp>
        <p:nvSpPr>
          <p:cNvPr id="263" name="Google Shape;263;p23"/>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900"/>
              <a:t>FUNDING</a:t>
            </a:r>
            <a:endParaRPr sz="900"/>
          </a:p>
        </p:txBody>
      </p:sp>
      <p:sp>
        <p:nvSpPr>
          <p:cNvPr id="264" name="Google Shape;264;p23"/>
          <p:cNvSpPr/>
          <p:nvPr/>
        </p:nvSpPr>
        <p:spPr>
          <a:xfrm>
            <a:off x="1916500" y="3140312"/>
            <a:ext cx="1432353" cy="275589"/>
          </a:xfrm>
          <a:custGeom>
            <a:rect b="b" l="l" r="r" t="t"/>
            <a:pathLst>
              <a:path extrusionOk="0" h="14659" w="76189">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3"/>
          <p:cNvSpPr/>
          <p:nvPr/>
        </p:nvSpPr>
        <p:spPr>
          <a:xfrm>
            <a:off x="2118344"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3"/>
          <p:cNvSpPr/>
          <p:nvPr/>
        </p:nvSpPr>
        <p:spPr>
          <a:xfrm>
            <a:off x="2613395"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a:off x="2268942" y="2012352"/>
            <a:ext cx="727410" cy="641042"/>
          </a:xfrm>
          <a:custGeom>
            <a:rect b="b" l="l" r="r" t="t"/>
            <a:pathLst>
              <a:path extrusionOk="0" h="34098" w="38692">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a:off x="2177636"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a:off x="4057680"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3855009"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a:off x="4551923"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4207470" y="2012389"/>
            <a:ext cx="727410" cy="641005"/>
          </a:xfrm>
          <a:custGeom>
            <a:rect b="b" l="l" r="r" t="t"/>
            <a:pathLst>
              <a:path extrusionOk="0" h="34096" w="38692">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4116163"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5793536"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5990605"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a:off x="6490450" y="2264371"/>
            <a:ext cx="40063" cy="916068"/>
          </a:xfrm>
          <a:custGeom>
            <a:rect b="b" l="l" r="r" t="t"/>
            <a:pathLst>
              <a:path extrusionOk="0" h="48727" w="2131">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6147595" y="2012389"/>
            <a:ext cx="725812" cy="641005"/>
          </a:xfrm>
          <a:custGeom>
            <a:rect b="b" l="l" r="r" t="t"/>
            <a:pathLst>
              <a:path extrusionOk="0" h="34096" w="38607">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a:off x="6056289" y="1992067"/>
            <a:ext cx="794695" cy="682102"/>
          </a:xfrm>
          <a:custGeom>
            <a:rect b="b" l="l" r="r" t="t"/>
            <a:pathLst>
              <a:path extrusionOk="0" h="36282" w="42271">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 name="Google Shape;279;p23"/>
          <p:cNvGrpSpPr/>
          <p:nvPr/>
        </p:nvGrpSpPr>
        <p:grpSpPr>
          <a:xfrm>
            <a:off x="2485018" y="2203442"/>
            <a:ext cx="295272" cy="295272"/>
            <a:chOff x="1190625" y="238125"/>
            <a:chExt cx="5226050" cy="5226050"/>
          </a:xfrm>
        </p:grpSpPr>
        <p:sp>
          <p:nvSpPr>
            <p:cNvPr id="280" name="Google Shape;280;p23"/>
            <p:cNvSpPr/>
            <p:nvPr/>
          </p:nvSpPr>
          <p:spPr>
            <a:xfrm>
              <a:off x="1190625" y="1515525"/>
              <a:ext cx="1645000" cy="2151125"/>
            </a:xfrm>
            <a:custGeom>
              <a:rect b="b" l="l" r="r" t="t"/>
              <a:pathLst>
                <a:path extrusionOk="0" h="86045" w="6580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1865625" y="238125"/>
              <a:ext cx="2005325" cy="2148975"/>
            </a:xfrm>
            <a:custGeom>
              <a:rect b="b" l="l" r="r" t="t"/>
              <a:pathLst>
                <a:path extrusionOk="0" h="85959" w="80213">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a:off x="4772975" y="2037400"/>
              <a:ext cx="1643700" cy="2149150"/>
            </a:xfrm>
            <a:custGeom>
              <a:rect b="b" l="l" r="r" t="t"/>
              <a:pathLst>
                <a:path extrusionOk="0" h="85966" w="65748">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a:off x="3595225" y="300300"/>
              <a:ext cx="2493600" cy="1326850"/>
            </a:xfrm>
            <a:custGeom>
              <a:rect b="b" l="l" r="r" t="t"/>
              <a:pathLst>
                <a:path extrusionOk="0" h="53074" w="99744">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3"/>
            <p:cNvSpPr/>
            <p:nvPr/>
          </p:nvSpPr>
          <p:spPr>
            <a:xfrm>
              <a:off x="1519350" y="4075125"/>
              <a:ext cx="2490100" cy="1326425"/>
            </a:xfrm>
            <a:custGeom>
              <a:rect b="b" l="l" r="r" t="t"/>
              <a:pathLst>
                <a:path extrusionOk="0" h="53057" w="99604">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3733275" y="3314750"/>
              <a:ext cx="2008825" cy="2149425"/>
            </a:xfrm>
            <a:custGeom>
              <a:rect b="b" l="l" r="r" t="t"/>
              <a:pathLst>
                <a:path extrusionOk="0" h="85977" w="80353">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23"/>
          <p:cNvGrpSpPr/>
          <p:nvPr/>
        </p:nvGrpSpPr>
        <p:grpSpPr>
          <a:xfrm>
            <a:off x="4409906" y="2192159"/>
            <a:ext cx="317750" cy="317849"/>
            <a:chOff x="1191425" y="238125"/>
            <a:chExt cx="5217575" cy="5219200"/>
          </a:xfrm>
        </p:grpSpPr>
        <p:sp>
          <p:nvSpPr>
            <p:cNvPr id="287" name="Google Shape;287;p23"/>
            <p:cNvSpPr/>
            <p:nvPr/>
          </p:nvSpPr>
          <p:spPr>
            <a:xfrm>
              <a:off x="1191425" y="3001025"/>
              <a:ext cx="2474250" cy="2456300"/>
            </a:xfrm>
            <a:custGeom>
              <a:rect b="b" l="l" r="r" t="t"/>
              <a:pathLst>
                <a:path extrusionOk="0" h="98252" w="9897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p:nvPr/>
          </p:nvSpPr>
          <p:spPr>
            <a:xfrm>
              <a:off x="3972275" y="3001025"/>
              <a:ext cx="2436725" cy="2453850"/>
            </a:xfrm>
            <a:custGeom>
              <a:rect b="b" l="l" r="r" t="t"/>
              <a:pathLst>
                <a:path extrusionOk="0" h="98154" w="97469">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p:nvPr/>
          </p:nvSpPr>
          <p:spPr>
            <a:xfrm>
              <a:off x="1191425" y="238125"/>
              <a:ext cx="2474250" cy="2456300"/>
            </a:xfrm>
            <a:custGeom>
              <a:rect b="b" l="l" r="r" t="t"/>
              <a:pathLst>
                <a:path extrusionOk="0" h="98252" w="9897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3"/>
            <p:cNvSpPr/>
            <p:nvPr/>
          </p:nvSpPr>
          <p:spPr>
            <a:xfrm>
              <a:off x="3972275" y="240550"/>
              <a:ext cx="2436725" cy="2453875"/>
            </a:xfrm>
            <a:custGeom>
              <a:rect b="b" l="l" r="r" t="t"/>
              <a:pathLst>
                <a:path extrusionOk="0" h="98155" w="97469">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a:off x="3054850" y="2520700"/>
              <a:ext cx="680950" cy="715200"/>
            </a:xfrm>
            <a:custGeom>
              <a:rect b="b" l="l" r="r" t="t"/>
              <a:pathLst>
                <a:path extrusionOk="0" h="28608" w="27238">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3"/>
            <p:cNvSpPr/>
            <p:nvPr/>
          </p:nvSpPr>
          <p:spPr>
            <a:xfrm>
              <a:off x="3818950" y="2520700"/>
              <a:ext cx="776375" cy="698900"/>
            </a:xfrm>
            <a:custGeom>
              <a:rect b="b" l="l" r="r" t="t"/>
              <a:pathLst>
                <a:path extrusionOk="0" h="27956" w="31055">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23"/>
          <p:cNvSpPr/>
          <p:nvPr/>
        </p:nvSpPr>
        <p:spPr>
          <a:xfrm>
            <a:off x="6363675" y="2174113"/>
            <a:ext cx="317516" cy="317516"/>
          </a:xfrm>
          <a:custGeom>
            <a:rect b="b" l="l" r="r" t="t"/>
            <a:pathLst>
              <a:path extrusionOk="0" h="187325" w="187325">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4" name="Google Shape;294;p23"/>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4"/>
          <p:cNvSpPr txBox="1"/>
          <p:nvPr/>
        </p:nvSpPr>
        <p:spPr>
          <a:xfrm>
            <a:off x="2662525" y="223925"/>
            <a:ext cx="36450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s" sz="2100">
                <a:solidFill>
                  <a:schemeClr val="dk1"/>
                </a:solidFill>
                <a:highlight>
                  <a:schemeClr val="accent1"/>
                </a:highlight>
                <a:latin typeface="Roboto"/>
                <a:ea typeface="Roboto"/>
                <a:cs typeface="Roboto"/>
                <a:sym typeface="Roboto"/>
              </a:rPr>
              <a:t>FUTURE GOALS AND VISION</a:t>
            </a:r>
            <a:endParaRPr b="1" sz="2100">
              <a:solidFill>
                <a:schemeClr val="dk1"/>
              </a:solidFill>
              <a:highlight>
                <a:schemeClr val="accent1"/>
              </a:highlight>
              <a:latin typeface="Roboto"/>
              <a:ea typeface="Roboto"/>
              <a:cs typeface="Roboto"/>
              <a:sym typeface="Roboto"/>
            </a:endParaRPr>
          </a:p>
        </p:txBody>
      </p:sp>
      <p:sp>
        <p:nvSpPr>
          <p:cNvPr id="300" name="Google Shape;300;p24"/>
          <p:cNvSpPr txBox="1"/>
          <p:nvPr/>
        </p:nvSpPr>
        <p:spPr>
          <a:xfrm>
            <a:off x="389125" y="1061350"/>
            <a:ext cx="7787100" cy="165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 sz="1700">
                <a:solidFill>
                  <a:schemeClr val="dk1"/>
                </a:solidFill>
                <a:highlight>
                  <a:schemeClr val="accent2"/>
                </a:highlight>
              </a:rPr>
              <a:t>With our vision, we have a lot of potential. With our short-term goal, we will be trying to become a small eCommerce company that will connect small ventures which are specialized in customizing with our user’s requirements, and then gradually we will keep expanding and become a large company with a huge user base.</a:t>
            </a:r>
            <a:endParaRPr sz="1700">
              <a:solidFill>
                <a:schemeClr val="dk1"/>
              </a:solidFill>
              <a:highlight>
                <a:schemeClr val="accent2"/>
              </a:highlight>
            </a:endParaRPr>
          </a:p>
        </p:txBody>
      </p:sp>
      <p:sp>
        <p:nvSpPr>
          <p:cNvPr id="301" name="Google Shape;301;p24"/>
          <p:cNvSpPr txBox="1"/>
          <p:nvPr/>
        </p:nvSpPr>
        <p:spPr>
          <a:xfrm>
            <a:off x="435900" y="3126700"/>
            <a:ext cx="827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Light"/>
              <a:ea typeface="Roboto Light"/>
              <a:cs typeface="Roboto Light"/>
              <a:sym typeface="Roboto Light"/>
            </a:endParaRPr>
          </a:p>
        </p:txBody>
      </p:sp>
      <p:sp>
        <p:nvSpPr>
          <p:cNvPr id="302" name="Google Shape;302;p24"/>
          <p:cNvSpPr txBox="1"/>
          <p:nvPr/>
        </p:nvSpPr>
        <p:spPr>
          <a:xfrm>
            <a:off x="460825" y="3170350"/>
            <a:ext cx="7643700" cy="160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s" sz="1700">
                <a:solidFill>
                  <a:schemeClr val="dk1"/>
                </a:solidFill>
                <a:highlight>
                  <a:schemeClr val="accent2"/>
                </a:highlight>
              </a:rPr>
              <a:t>We also aim to improve our surroundings with continuous tips that our users can practice in their daily life to improve their health as well the surroundings because we believe that our quench for a better environment needs to start from ourselves.</a:t>
            </a:r>
            <a:endParaRPr sz="1700">
              <a:solidFill>
                <a:schemeClr val="dk1"/>
              </a:solidFill>
              <a:highlight>
                <a:schemeClr val="accent2"/>
              </a:highlight>
            </a:endParaRPr>
          </a:p>
          <a:p>
            <a:pPr indent="0" lvl="0" marL="0" rtl="0" algn="l">
              <a:spcBef>
                <a:spcPts val="0"/>
              </a:spcBef>
              <a:spcAft>
                <a:spcPts val="0"/>
              </a:spcAft>
              <a:buNone/>
            </a:pPr>
            <a:r>
              <a:t/>
            </a:r>
            <a:endParaRPr>
              <a:latin typeface="Roboto Light"/>
              <a:ea typeface="Roboto Light"/>
              <a:cs typeface="Roboto Light"/>
              <a:sym typeface="Roboto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5"/>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SNEAK PEEK</a:t>
            </a:r>
            <a:endParaRPr/>
          </a:p>
        </p:txBody>
      </p:sp>
      <p:sp>
        <p:nvSpPr>
          <p:cNvPr id="308" name="Google Shape;308;p25"/>
          <p:cNvSpPr/>
          <p:nvPr/>
        </p:nvSpPr>
        <p:spPr>
          <a:xfrm>
            <a:off x="2483399" y="1412873"/>
            <a:ext cx="4173650" cy="3483508"/>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2781850" y="1698625"/>
            <a:ext cx="3571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2786100" y="2671025"/>
            <a:ext cx="919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3795875" y="2671025"/>
            <a:ext cx="2557800" cy="8763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25"/>
          <p:cNvGrpSpPr/>
          <p:nvPr/>
        </p:nvGrpSpPr>
        <p:grpSpPr>
          <a:xfrm>
            <a:off x="2786120" y="3643425"/>
            <a:ext cx="3567611" cy="379200"/>
            <a:chOff x="1071175" y="3688175"/>
            <a:chExt cx="3257200" cy="379200"/>
          </a:xfrm>
        </p:grpSpPr>
        <p:sp>
          <p:nvSpPr>
            <p:cNvPr id="313" name="Google Shape;313;p25"/>
            <p:cNvSpPr/>
            <p:nvPr/>
          </p:nvSpPr>
          <p:spPr>
            <a:xfrm>
              <a:off x="1071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a:off x="15474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a:off x="20236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a:off x="249992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a:off x="29761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a:off x="3446838"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a:off x="3923075" y="3688175"/>
              <a:ext cx="405300" cy="3792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0" name="Google Shape;320;p25"/>
          <p:cNvCxnSpPr/>
          <p:nvPr/>
        </p:nvCxnSpPr>
        <p:spPr>
          <a:xfrm>
            <a:off x="2800900" y="1717675"/>
            <a:ext cx="3552900" cy="838200"/>
          </a:xfrm>
          <a:prstGeom prst="straightConnector1">
            <a:avLst/>
          </a:prstGeom>
          <a:noFill/>
          <a:ln cap="flat" cmpd="sng" w="9525">
            <a:solidFill>
              <a:schemeClr val="accent1"/>
            </a:solidFill>
            <a:prstDash val="solid"/>
            <a:round/>
            <a:headEnd len="med" w="med" type="none"/>
            <a:tailEnd len="med" w="med" type="none"/>
          </a:ln>
        </p:spPr>
      </p:cxnSp>
      <p:cxnSp>
        <p:nvCxnSpPr>
          <p:cNvPr id="321" name="Google Shape;321;p25"/>
          <p:cNvCxnSpPr/>
          <p:nvPr/>
        </p:nvCxnSpPr>
        <p:spPr>
          <a:xfrm flipH="1" rot="10800000">
            <a:off x="2810425" y="1703725"/>
            <a:ext cx="3536400" cy="871200"/>
          </a:xfrm>
          <a:prstGeom prst="straightConnector1">
            <a:avLst/>
          </a:prstGeom>
          <a:noFill/>
          <a:ln cap="flat" cmpd="sng" w="9525">
            <a:solidFill>
              <a:schemeClr val="accent1"/>
            </a:solidFill>
            <a:prstDash val="solid"/>
            <a:round/>
            <a:headEnd len="med" w="med" type="none"/>
            <a:tailEnd len="med" w="med" type="none"/>
          </a:ln>
        </p:spPr>
      </p:cxnSp>
      <p:cxnSp>
        <p:nvCxnSpPr>
          <p:cNvPr id="322" name="Google Shape;322;p25"/>
          <p:cNvCxnSpPr/>
          <p:nvPr/>
        </p:nvCxnSpPr>
        <p:spPr>
          <a:xfrm>
            <a:off x="2788800" y="28225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323" name="Google Shape;323;p25"/>
          <p:cNvCxnSpPr/>
          <p:nvPr/>
        </p:nvCxnSpPr>
        <p:spPr>
          <a:xfrm>
            <a:off x="2788800" y="29273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324" name="Google Shape;324;p25"/>
          <p:cNvCxnSpPr/>
          <p:nvPr/>
        </p:nvCxnSpPr>
        <p:spPr>
          <a:xfrm>
            <a:off x="2788800" y="30273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325" name="Google Shape;325;p25"/>
          <p:cNvCxnSpPr/>
          <p:nvPr/>
        </p:nvCxnSpPr>
        <p:spPr>
          <a:xfrm>
            <a:off x="2788800" y="310917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326" name="Google Shape;326;p25"/>
          <p:cNvCxnSpPr/>
          <p:nvPr/>
        </p:nvCxnSpPr>
        <p:spPr>
          <a:xfrm>
            <a:off x="2788800" y="31949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327" name="Google Shape;327;p25"/>
          <p:cNvCxnSpPr/>
          <p:nvPr/>
        </p:nvCxnSpPr>
        <p:spPr>
          <a:xfrm>
            <a:off x="2788800" y="327585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328" name="Google Shape;328;p25"/>
          <p:cNvCxnSpPr/>
          <p:nvPr/>
        </p:nvCxnSpPr>
        <p:spPr>
          <a:xfrm>
            <a:off x="2788800" y="3347300"/>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329" name="Google Shape;329;p25"/>
          <p:cNvCxnSpPr/>
          <p:nvPr/>
        </p:nvCxnSpPr>
        <p:spPr>
          <a:xfrm>
            <a:off x="2788800" y="3428125"/>
            <a:ext cx="914400" cy="0"/>
          </a:xfrm>
          <a:prstGeom prst="straightConnector1">
            <a:avLst/>
          </a:prstGeom>
          <a:noFill/>
          <a:ln cap="flat" cmpd="sng" w="9525">
            <a:solidFill>
              <a:schemeClr val="accent1"/>
            </a:solidFill>
            <a:prstDash val="solid"/>
            <a:round/>
            <a:headEnd len="med" w="med" type="none"/>
            <a:tailEnd len="med" w="med" type="none"/>
          </a:ln>
        </p:spPr>
      </p:cxnSp>
      <p:cxnSp>
        <p:nvCxnSpPr>
          <p:cNvPr id="330" name="Google Shape;330;p25"/>
          <p:cNvCxnSpPr/>
          <p:nvPr/>
        </p:nvCxnSpPr>
        <p:spPr>
          <a:xfrm>
            <a:off x="2781850" y="2745525"/>
            <a:ext cx="914400" cy="0"/>
          </a:xfrm>
          <a:prstGeom prst="straightConnector1">
            <a:avLst/>
          </a:prstGeom>
          <a:noFill/>
          <a:ln cap="flat" cmpd="sng" w="9525">
            <a:solidFill>
              <a:schemeClr val="accent1"/>
            </a:solidFill>
            <a:prstDash val="solid"/>
            <a:round/>
            <a:headEnd len="med" w="med" type="none"/>
            <a:tailEnd len="med" w="med" type="none"/>
          </a:ln>
        </p:spPr>
      </p:cxnSp>
      <p:sp>
        <p:nvSpPr>
          <p:cNvPr id="331" name="Google Shape;331;p25"/>
          <p:cNvSpPr txBox="1"/>
          <p:nvPr>
            <p:ph idx="4294967295" type="ctrTitle"/>
          </p:nvPr>
        </p:nvSpPr>
        <p:spPr>
          <a:xfrm>
            <a:off x="7512303" y="1743374"/>
            <a:ext cx="10641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HEADER</a:t>
            </a:r>
            <a:endParaRPr sz="1200"/>
          </a:p>
        </p:txBody>
      </p:sp>
      <p:sp>
        <p:nvSpPr>
          <p:cNvPr id="332" name="Google Shape;332;p25"/>
          <p:cNvSpPr txBox="1"/>
          <p:nvPr>
            <p:ph idx="4294967295" type="ctrTitle"/>
          </p:nvPr>
        </p:nvSpPr>
        <p:spPr>
          <a:xfrm>
            <a:off x="643803" y="25749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TEXT</a:t>
            </a:r>
            <a:endParaRPr sz="1200"/>
          </a:p>
        </p:txBody>
      </p:sp>
      <p:sp>
        <p:nvSpPr>
          <p:cNvPr id="333" name="Google Shape;333;p25"/>
          <p:cNvSpPr txBox="1"/>
          <p:nvPr>
            <p:ph idx="4294967295" type="ctrTitle"/>
          </p:nvPr>
        </p:nvSpPr>
        <p:spPr>
          <a:xfrm>
            <a:off x="7512303" y="3734924"/>
            <a:ext cx="1064100" cy="1962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200"/>
              <a:t>SLIDER</a:t>
            </a:r>
            <a:endParaRPr sz="1200"/>
          </a:p>
        </p:txBody>
      </p:sp>
      <p:sp>
        <p:nvSpPr>
          <p:cNvPr id="334" name="Google Shape;334;p25"/>
          <p:cNvSpPr txBox="1"/>
          <p:nvPr>
            <p:ph idx="4294967295" type="ctrTitle"/>
          </p:nvPr>
        </p:nvSpPr>
        <p:spPr>
          <a:xfrm>
            <a:off x="643803" y="3931125"/>
            <a:ext cx="10641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ICONS</a:t>
            </a:r>
            <a:endParaRPr sz="1200"/>
          </a:p>
        </p:txBody>
      </p:sp>
      <p:cxnSp>
        <p:nvCxnSpPr>
          <p:cNvPr id="335" name="Google Shape;335;p25"/>
          <p:cNvCxnSpPr/>
          <p:nvPr/>
        </p:nvCxnSpPr>
        <p:spPr>
          <a:xfrm>
            <a:off x="1707800" y="2745525"/>
            <a:ext cx="1002000" cy="436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336" name="Google Shape;336;p25"/>
          <p:cNvCxnSpPr>
            <a:endCxn id="315" idx="1"/>
          </p:cNvCxnSpPr>
          <p:nvPr/>
        </p:nvCxnSpPr>
        <p:spPr>
          <a:xfrm flipH="1" rot="10800000">
            <a:off x="1783993" y="3833025"/>
            <a:ext cx="2045400" cy="285600"/>
          </a:xfrm>
          <a:prstGeom prst="bentConnector3">
            <a:avLst>
              <a:gd fmla="val 20352" name="adj1"/>
            </a:avLst>
          </a:prstGeom>
          <a:noFill/>
          <a:ln cap="flat" cmpd="sng" w="28575">
            <a:solidFill>
              <a:srgbClr val="FFFFFF"/>
            </a:solidFill>
            <a:prstDash val="solid"/>
            <a:round/>
            <a:headEnd len="med" w="med" type="none"/>
            <a:tailEnd len="med" w="med" type="none"/>
          </a:ln>
        </p:spPr>
      </p:cxnSp>
      <p:cxnSp>
        <p:nvCxnSpPr>
          <p:cNvPr id="337" name="Google Shape;337;p25"/>
          <p:cNvCxnSpPr/>
          <p:nvPr/>
        </p:nvCxnSpPr>
        <p:spPr>
          <a:xfrm flipH="1" rot="10800000">
            <a:off x="6196253" y="1939474"/>
            <a:ext cx="1234800" cy="2952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338" name="Google Shape;338;p25"/>
          <p:cNvCxnSpPr/>
          <p:nvPr/>
        </p:nvCxnSpPr>
        <p:spPr>
          <a:xfrm>
            <a:off x="6114903" y="3194899"/>
            <a:ext cx="1397400" cy="727800"/>
          </a:xfrm>
          <a:prstGeom prst="bentConnector3">
            <a:avLst>
              <a:gd fmla="val 50000" name="adj1"/>
            </a:avLst>
          </a:prstGeom>
          <a:noFill/>
          <a:ln cap="flat" cmpd="sng" w="28575">
            <a:solidFill>
              <a:srgbClr val="FFFFFF"/>
            </a:solidFill>
            <a:prstDash val="solid"/>
            <a:round/>
            <a:headEnd len="med" w="med" type="none"/>
            <a:tailEnd len="med" w="med" type="none"/>
          </a:ln>
        </p:spPr>
      </p:cxnSp>
      <p:cxnSp>
        <p:nvCxnSpPr>
          <p:cNvPr id="339" name="Google Shape;339;p25"/>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26"/>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PROJECT STAGES</a:t>
            </a:r>
            <a:endParaRPr/>
          </a:p>
        </p:txBody>
      </p:sp>
      <p:sp>
        <p:nvSpPr>
          <p:cNvPr id="345" name="Google Shape;345;p26"/>
          <p:cNvSpPr/>
          <p:nvPr/>
        </p:nvSpPr>
        <p:spPr>
          <a:xfrm>
            <a:off x="4346435" y="4146005"/>
            <a:ext cx="214487" cy="192778"/>
          </a:xfrm>
          <a:custGeom>
            <a:rect b="b" l="l" r="r" t="t"/>
            <a:pathLst>
              <a:path extrusionOk="0" h="9724" w="10819">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6"/>
          <p:cNvSpPr/>
          <p:nvPr/>
        </p:nvSpPr>
        <p:spPr>
          <a:xfrm>
            <a:off x="4402857" y="4191782"/>
            <a:ext cx="101643" cy="101226"/>
          </a:xfrm>
          <a:custGeom>
            <a:rect b="b" l="l" r="r" t="t"/>
            <a:pathLst>
              <a:path extrusionOk="0" fill="none" h="5106" w="5127">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cap="rnd" cmpd="sng" w="193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6"/>
          <p:cNvSpPr/>
          <p:nvPr/>
        </p:nvSpPr>
        <p:spPr>
          <a:xfrm>
            <a:off x="4453451" y="4174355"/>
            <a:ext cx="20" cy="68039"/>
          </a:xfrm>
          <a:custGeom>
            <a:rect b="b" l="l" r="r" t="t"/>
            <a:pathLst>
              <a:path extrusionOk="0" h="3432" w="1">
                <a:moveTo>
                  <a:pt x="1" y="0"/>
                </a:moveTo>
                <a:lnTo>
                  <a:pt x="1" y="343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6"/>
          <p:cNvSpPr/>
          <p:nvPr/>
        </p:nvSpPr>
        <p:spPr>
          <a:xfrm>
            <a:off x="4453451" y="4174355"/>
            <a:ext cx="20" cy="68039"/>
          </a:xfrm>
          <a:custGeom>
            <a:rect b="b" l="l" r="r" t="t"/>
            <a:pathLst>
              <a:path extrusionOk="0" fill="none" h="3432" w="1">
                <a:moveTo>
                  <a:pt x="1" y="0"/>
                </a:moveTo>
                <a:lnTo>
                  <a:pt x="1" y="3432"/>
                </a:lnTo>
              </a:path>
            </a:pathLst>
          </a:custGeom>
          <a:solidFill>
            <a:srgbClr val="0E2A47"/>
          </a:solidFill>
          <a:ln cap="rnd" cmpd="sng" w="198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highlight>
                <a:srgbClr val="0E2A47"/>
              </a:highlight>
            </a:endParaRPr>
          </a:p>
        </p:txBody>
      </p:sp>
      <p:sp>
        <p:nvSpPr>
          <p:cNvPr id="349" name="Google Shape;349;p26"/>
          <p:cNvSpPr/>
          <p:nvPr/>
        </p:nvSpPr>
        <p:spPr>
          <a:xfrm>
            <a:off x="3124390" y="2917872"/>
            <a:ext cx="1329484" cy="1205875"/>
          </a:xfrm>
          <a:custGeom>
            <a:rect b="b" l="l" r="r" t="t"/>
            <a:pathLst>
              <a:path extrusionOk="0" fill="none" h="60826" w="67061">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6"/>
          <p:cNvSpPr/>
          <p:nvPr/>
        </p:nvSpPr>
        <p:spPr>
          <a:xfrm>
            <a:off x="2931510" y="2335050"/>
            <a:ext cx="1900682" cy="1451448"/>
          </a:xfrm>
          <a:custGeom>
            <a:rect b="b" l="l" r="r" t="t"/>
            <a:pathLst>
              <a:path extrusionOk="0" fill="none" h="73213" w="95873">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6"/>
          <p:cNvSpPr/>
          <p:nvPr/>
        </p:nvSpPr>
        <p:spPr>
          <a:xfrm>
            <a:off x="3797852" y="2496843"/>
            <a:ext cx="1932620" cy="998050"/>
          </a:xfrm>
          <a:custGeom>
            <a:rect b="b" l="l" r="r" t="t"/>
            <a:pathLst>
              <a:path extrusionOk="0" fill="none" h="50343" w="97484">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6"/>
          <p:cNvSpPr/>
          <p:nvPr/>
        </p:nvSpPr>
        <p:spPr>
          <a:xfrm>
            <a:off x="2689247" y="1962553"/>
            <a:ext cx="829637" cy="598596"/>
          </a:xfrm>
          <a:custGeom>
            <a:rect b="b" l="l" r="r" t="t"/>
            <a:pathLst>
              <a:path extrusionOk="0" fill="none" h="30194" w="41848">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6"/>
          <p:cNvSpPr/>
          <p:nvPr/>
        </p:nvSpPr>
        <p:spPr>
          <a:xfrm>
            <a:off x="4453867" y="3595260"/>
            <a:ext cx="1633144" cy="321502"/>
          </a:xfrm>
          <a:custGeom>
            <a:rect b="b" l="l" r="r" t="t"/>
            <a:pathLst>
              <a:path extrusionOk="0" fill="none" h="16217" w="82378">
                <a:moveTo>
                  <a:pt x="1" y="16217"/>
                </a:moveTo>
                <a:lnTo>
                  <a:pt x="71413" y="16217"/>
                </a:lnTo>
                <a:cubicBezTo>
                  <a:pt x="77460" y="16217"/>
                  <a:pt x="82377" y="11321"/>
                  <a:pt x="82377" y="5253"/>
                </a:cubicBezTo>
                <a:lnTo>
                  <a:pt x="82377"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6"/>
          <p:cNvSpPr/>
          <p:nvPr/>
        </p:nvSpPr>
        <p:spPr>
          <a:xfrm>
            <a:off x="3631915" y="3774044"/>
            <a:ext cx="24920" cy="24920"/>
          </a:xfrm>
          <a:custGeom>
            <a:rect b="b" l="l" r="r" t="t"/>
            <a:pathLst>
              <a:path extrusionOk="0" h="1257" w="1257">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6"/>
          <p:cNvSpPr/>
          <p:nvPr/>
        </p:nvSpPr>
        <p:spPr>
          <a:xfrm>
            <a:off x="4412611" y="3774044"/>
            <a:ext cx="24900" cy="24920"/>
          </a:xfrm>
          <a:custGeom>
            <a:rect b="b" l="l" r="r" t="t"/>
            <a:pathLst>
              <a:path extrusionOk="0" h="1257" w="1256">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6"/>
          <p:cNvSpPr/>
          <p:nvPr/>
        </p:nvSpPr>
        <p:spPr>
          <a:xfrm>
            <a:off x="4441236" y="3917546"/>
            <a:ext cx="24900" cy="24920"/>
          </a:xfrm>
          <a:custGeom>
            <a:rect b="b" l="l" r="r" t="t"/>
            <a:pathLst>
              <a:path extrusionOk="0" h="1257" w="1256">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6"/>
          <p:cNvSpPr/>
          <p:nvPr/>
        </p:nvSpPr>
        <p:spPr>
          <a:xfrm>
            <a:off x="4412611" y="3482435"/>
            <a:ext cx="24900" cy="24920"/>
          </a:xfrm>
          <a:custGeom>
            <a:rect b="b" l="l" r="r" t="t"/>
            <a:pathLst>
              <a:path extrusionOk="0" h="1257" w="1256">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6"/>
          <p:cNvSpPr/>
          <p:nvPr/>
        </p:nvSpPr>
        <p:spPr>
          <a:xfrm>
            <a:off x="4791332" y="3482435"/>
            <a:ext cx="24900" cy="24920"/>
          </a:xfrm>
          <a:custGeom>
            <a:rect b="b" l="l" r="r" t="t"/>
            <a:pathLst>
              <a:path extrusionOk="0" h="1257" w="1256">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6"/>
          <p:cNvSpPr/>
          <p:nvPr/>
        </p:nvSpPr>
        <p:spPr>
          <a:xfrm>
            <a:off x="3813811" y="3207003"/>
            <a:ext cx="24920" cy="24900"/>
          </a:xfrm>
          <a:custGeom>
            <a:rect b="b" l="l" r="r" t="t"/>
            <a:pathLst>
              <a:path extrusionOk="0" h="1256" w="1257">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6"/>
          <p:cNvSpPr/>
          <p:nvPr/>
        </p:nvSpPr>
        <p:spPr>
          <a:xfrm>
            <a:off x="3111523" y="2905421"/>
            <a:ext cx="25336" cy="24920"/>
          </a:xfrm>
          <a:custGeom>
            <a:rect b="b" l="l" r="r" t="t"/>
            <a:pathLst>
              <a:path extrusionOk="0" h="1257" w="1278">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6"/>
          <p:cNvSpPr/>
          <p:nvPr/>
        </p:nvSpPr>
        <p:spPr>
          <a:xfrm>
            <a:off x="3506441" y="1950519"/>
            <a:ext cx="24900" cy="24920"/>
          </a:xfrm>
          <a:custGeom>
            <a:rect b="b" l="l" r="r" t="t"/>
            <a:pathLst>
              <a:path extrusionOk="0" h="1257" w="1256">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6"/>
          <p:cNvSpPr/>
          <p:nvPr/>
        </p:nvSpPr>
        <p:spPr>
          <a:xfrm>
            <a:off x="2676816" y="2310169"/>
            <a:ext cx="24900" cy="24900"/>
          </a:xfrm>
          <a:custGeom>
            <a:rect b="b" l="l" r="r" t="t"/>
            <a:pathLst>
              <a:path extrusionOk="0" h="1256" w="1256">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6"/>
          <p:cNvSpPr/>
          <p:nvPr/>
        </p:nvSpPr>
        <p:spPr>
          <a:xfrm>
            <a:off x="4819741" y="2322619"/>
            <a:ext cx="24900" cy="24900"/>
          </a:xfrm>
          <a:custGeom>
            <a:rect b="b" l="l" r="r" t="t"/>
            <a:pathLst>
              <a:path extrusionOk="0" h="1256" w="1256">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6"/>
          <p:cNvSpPr/>
          <p:nvPr/>
        </p:nvSpPr>
        <p:spPr>
          <a:xfrm>
            <a:off x="5718021" y="2486475"/>
            <a:ext cx="24920" cy="24900"/>
          </a:xfrm>
          <a:custGeom>
            <a:rect b="b" l="l" r="r" t="t"/>
            <a:pathLst>
              <a:path extrusionOk="0" h="1256" w="1257">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6"/>
          <p:cNvSpPr/>
          <p:nvPr/>
        </p:nvSpPr>
        <p:spPr>
          <a:xfrm>
            <a:off x="6074147" y="3592780"/>
            <a:ext cx="24900" cy="24900"/>
          </a:xfrm>
          <a:custGeom>
            <a:rect b="b" l="l" r="r" t="t"/>
            <a:pathLst>
              <a:path extrusionOk="0" h="1256" w="1256">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6"/>
          <p:cNvSpPr/>
          <p:nvPr/>
        </p:nvSpPr>
        <p:spPr>
          <a:xfrm>
            <a:off x="5523060" y="3902650"/>
            <a:ext cx="24920" cy="24900"/>
          </a:xfrm>
          <a:custGeom>
            <a:rect b="b" l="l" r="r" t="t"/>
            <a:pathLst>
              <a:path extrusionOk="0" h="1256" w="1257">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6"/>
          <p:cNvSpPr/>
          <p:nvPr/>
        </p:nvSpPr>
        <p:spPr>
          <a:xfrm>
            <a:off x="5533230" y="2186975"/>
            <a:ext cx="225252" cy="224835"/>
          </a:xfrm>
          <a:custGeom>
            <a:rect b="b" l="l" r="r" t="t"/>
            <a:pathLst>
              <a:path extrusionOk="0" h="11341" w="11362">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6"/>
          <p:cNvSpPr/>
          <p:nvPr/>
        </p:nvSpPr>
        <p:spPr>
          <a:xfrm>
            <a:off x="5533627" y="1961304"/>
            <a:ext cx="225271" cy="225271"/>
          </a:xfrm>
          <a:custGeom>
            <a:rect b="b" l="l" r="r" t="t"/>
            <a:pathLst>
              <a:path extrusionOk="0" h="11363" w="11363">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6"/>
          <p:cNvSpPr/>
          <p:nvPr/>
        </p:nvSpPr>
        <p:spPr>
          <a:xfrm>
            <a:off x="5758880" y="1961721"/>
            <a:ext cx="225668" cy="225688"/>
          </a:xfrm>
          <a:custGeom>
            <a:rect b="b" l="l" r="r" t="t"/>
            <a:pathLst>
              <a:path extrusionOk="0" h="11384" w="11383">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6"/>
          <p:cNvSpPr/>
          <p:nvPr/>
        </p:nvSpPr>
        <p:spPr>
          <a:xfrm>
            <a:off x="5758880" y="2187391"/>
            <a:ext cx="224855" cy="225252"/>
          </a:xfrm>
          <a:custGeom>
            <a:rect b="b" l="l" r="r" t="t"/>
            <a:pathLst>
              <a:path extrusionOk="0" h="11362" w="11342">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6"/>
          <p:cNvSpPr/>
          <p:nvPr/>
        </p:nvSpPr>
        <p:spPr>
          <a:xfrm>
            <a:off x="3533820" y="1402550"/>
            <a:ext cx="560017" cy="155587"/>
          </a:xfrm>
          <a:custGeom>
            <a:rect b="b" l="l" r="r" t="t"/>
            <a:pathLst>
              <a:path extrusionOk="0" fill="none" h="7848" w="28248">
                <a:moveTo>
                  <a:pt x="0" y="7847"/>
                </a:moveTo>
                <a:cubicBezTo>
                  <a:pt x="2930" y="3139"/>
                  <a:pt x="8160" y="1"/>
                  <a:pt x="14124" y="1"/>
                </a:cubicBezTo>
                <a:cubicBezTo>
                  <a:pt x="20087" y="1"/>
                  <a:pt x="25318" y="3139"/>
                  <a:pt x="28247" y="7847"/>
                </a:cubicBezTo>
              </a:path>
            </a:pathLst>
          </a:custGeom>
          <a:no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6"/>
          <p:cNvSpPr/>
          <p:nvPr/>
        </p:nvSpPr>
        <p:spPr>
          <a:xfrm>
            <a:off x="4065023" y="1536897"/>
            <a:ext cx="53072" cy="53151"/>
          </a:xfrm>
          <a:custGeom>
            <a:rect b="b" l="l" r="r" t="t"/>
            <a:pathLst>
              <a:path extrusionOk="0" h="2681" w="2677">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6"/>
          <p:cNvSpPr/>
          <p:nvPr/>
        </p:nvSpPr>
        <p:spPr>
          <a:xfrm>
            <a:off x="5188093" y="1744357"/>
            <a:ext cx="560017" cy="155587"/>
          </a:xfrm>
          <a:custGeom>
            <a:rect b="b" l="l" r="r" t="t"/>
            <a:pathLst>
              <a:path extrusionOk="0" fill="none" h="7848" w="28248">
                <a:moveTo>
                  <a:pt x="28247" y="7847"/>
                </a:moveTo>
                <a:cubicBezTo>
                  <a:pt x="25297" y="3139"/>
                  <a:pt x="20066" y="1"/>
                  <a:pt x="14124" y="1"/>
                </a:cubicBezTo>
                <a:cubicBezTo>
                  <a:pt x="8161" y="1"/>
                  <a:pt x="2930" y="3139"/>
                  <a:pt x="1" y="7847"/>
                </a:cubicBez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6"/>
          <p:cNvSpPr/>
          <p:nvPr/>
        </p:nvSpPr>
        <p:spPr>
          <a:xfrm>
            <a:off x="5168701" y="1888170"/>
            <a:ext cx="53428" cy="53250"/>
          </a:xfrm>
          <a:custGeom>
            <a:rect b="b" l="l" r="r" t="t"/>
            <a:pathLst>
              <a:path extrusionOk="0" h="2686" w="2695">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6"/>
          <p:cNvSpPr/>
          <p:nvPr/>
        </p:nvSpPr>
        <p:spPr>
          <a:xfrm>
            <a:off x="3388620" y="1625723"/>
            <a:ext cx="260520" cy="260520"/>
          </a:xfrm>
          <a:custGeom>
            <a:rect b="b" l="l" r="r" t="t"/>
            <a:pathLst>
              <a:path extrusionOk="0" h="13141" w="13141">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6"/>
          <p:cNvSpPr/>
          <p:nvPr/>
        </p:nvSpPr>
        <p:spPr>
          <a:xfrm>
            <a:off x="3397343" y="1648125"/>
            <a:ext cx="243094" cy="215775"/>
          </a:xfrm>
          <a:custGeom>
            <a:rect b="b" l="l" r="r" t="t"/>
            <a:pathLst>
              <a:path extrusionOk="0" h="10884" w="12262">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6"/>
          <p:cNvSpPr/>
          <p:nvPr/>
        </p:nvSpPr>
        <p:spPr>
          <a:xfrm>
            <a:off x="3518871" y="1670111"/>
            <a:ext cx="46490" cy="113260"/>
          </a:xfrm>
          <a:custGeom>
            <a:rect b="b" l="l" r="r" t="t"/>
            <a:pathLst>
              <a:path extrusionOk="0" fill="none" h="5713" w="2345">
                <a:moveTo>
                  <a:pt x="1" y="0"/>
                </a:moveTo>
                <a:lnTo>
                  <a:pt x="1" y="4332"/>
                </a:lnTo>
                <a:lnTo>
                  <a:pt x="2344" y="5713"/>
                </a:lnTo>
              </a:path>
            </a:pathLst>
          </a:custGeom>
          <a:solidFill>
            <a:schemeClr val="accent1"/>
          </a:solidFill>
          <a:ln cap="rnd"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6"/>
          <p:cNvSpPr/>
          <p:nvPr/>
        </p:nvSpPr>
        <p:spPr>
          <a:xfrm>
            <a:off x="4503232" y="1735237"/>
            <a:ext cx="233975" cy="174242"/>
          </a:xfrm>
          <a:custGeom>
            <a:rect b="b" l="l" r="r" t="t"/>
            <a:pathLst>
              <a:path extrusionOk="0" h="8789" w="11802">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6"/>
          <p:cNvSpPr/>
          <p:nvPr/>
        </p:nvSpPr>
        <p:spPr>
          <a:xfrm>
            <a:off x="4090908" y="3286641"/>
            <a:ext cx="233558" cy="174242"/>
          </a:xfrm>
          <a:custGeom>
            <a:rect b="b" l="l" r="r" t="t"/>
            <a:pathLst>
              <a:path extrusionOk="0" h="8789" w="11781">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6"/>
          <p:cNvSpPr/>
          <p:nvPr/>
        </p:nvSpPr>
        <p:spPr>
          <a:xfrm>
            <a:off x="3659095" y="2851081"/>
            <a:ext cx="334349" cy="290397"/>
          </a:xfrm>
          <a:custGeom>
            <a:rect b="b" l="l" r="r" t="t"/>
            <a:pathLst>
              <a:path extrusionOk="0" h="14648" w="16865">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6"/>
          <p:cNvSpPr/>
          <p:nvPr/>
        </p:nvSpPr>
        <p:spPr>
          <a:xfrm>
            <a:off x="5968770" y="3373753"/>
            <a:ext cx="229415" cy="151840"/>
          </a:xfrm>
          <a:custGeom>
            <a:rect b="b" l="l" r="r" t="t"/>
            <a:pathLst>
              <a:path extrusionOk="0" h="7659" w="11572">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6"/>
          <p:cNvSpPr/>
          <p:nvPr/>
        </p:nvSpPr>
        <p:spPr>
          <a:xfrm>
            <a:off x="5968770" y="3373753"/>
            <a:ext cx="229831" cy="122816"/>
          </a:xfrm>
          <a:custGeom>
            <a:rect b="b" l="l" r="r" t="t"/>
            <a:pathLst>
              <a:path extrusionOk="0" h="6195" w="11593">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6"/>
          <p:cNvSpPr/>
          <p:nvPr/>
        </p:nvSpPr>
        <p:spPr>
          <a:xfrm>
            <a:off x="2564388" y="2131385"/>
            <a:ext cx="274219" cy="111179"/>
          </a:xfrm>
          <a:custGeom>
            <a:rect b="b" l="l" r="r" t="t"/>
            <a:pathLst>
              <a:path extrusionOk="0" h="5608" w="13832">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6"/>
          <p:cNvSpPr/>
          <p:nvPr/>
        </p:nvSpPr>
        <p:spPr>
          <a:xfrm>
            <a:off x="2564388" y="2106504"/>
            <a:ext cx="191668" cy="136059"/>
          </a:xfrm>
          <a:custGeom>
            <a:rect b="b" l="l" r="r" t="t"/>
            <a:pathLst>
              <a:path extrusionOk="0" h="6863" w="9668">
                <a:moveTo>
                  <a:pt x="6926" y="0"/>
                </a:moveTo>
                <a:lnTo>
                  <a:pt x="1" y="6863"/>
                </a:lnTo>
                <a:lnTo>
                  <a:pt x="1" y="6863"/>
                </a:lnTo>
                <a:lnTo>
                  <a:pt x="9667" y="816"/>
                </a:lnTo>
                <a:lnTo>
                  <a:pt x="69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6"/>
          <p:cNvSpPr/>
          <p:nvPr/>
        </p:nvSpPr>
        <p:spPr>
          <a:xfrm>
            <a:off x="5990143" y="2710870"/>
            <a:ext cx="192897" cy="218313"/>
          </a:xfrm>
          <a:custGeom>
            <a:rect b="b" l="l" r="r" t="t"/>
            <a:pathLst>
              <a:path extrusionOk="0" h="11012" w="973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6"/>
          <p:cNvSpPr/>
          <p:nvPr/>
        </p:nvSpPr>
        <p:spPr>
          <a:xfrm>
            <a:off x="4602378" y="2749456"/>
            <a:ext cx="101643" cy="101643"/>
          </a:xfrm>
          <a:custGeom>
            <a:rect b="b" l="l" r="r" t="t"/>
            <a:pathLst>
              <a:path extrusionOk="0" h="5127" w="5127">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6"/>
          <p:cNvSpPr/>
          <p:nvPr/>
        </p:nvSpPr>
        <p:spPr>
          <a:xfrm>
            <a:off x="4581224" y="2861865"/>
            <a:ext cx="143533" cy="143969"/>
          </a:xfrm>
          <a:custGeom>
            <a:rect b="b" l="l" r="r" t="t"/>
            <a:pathLst>
              <a:path extrusionOk="0" h="7262" w="724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6"/>
          <p:cNvSpPr/>
          <p:nvPr/>
        </p:nvSpPr>
        <p:spPr>
          <a:xfrm>
            <a:off x="4527716" y="2249186"/>
            <a:ext cx="8307" cy="12470"/>
          </a:xfrm>
          <a:custGeom>
            <a:rect b="b" l="l" r="r" t="t"/>
            <a:pathLst>
              <a:path extrusionOk="0" h="629" w="419">
                <a:moveTo>
                  <a:pt x="84" y="1"/>
                </a:moveTo>
                <a:lnTo>
                  <a:pt x="0" y="566"/>
                </a:lnTo>
                <a:lnTo>
                  <a:pt x="356" y="628"/>
                </a:lnTo>
                <a:lnTo>
                  <a:pt x="419" y="22"/>
                </a:lnTo>
                <a:lnTo>
                  <a:pt x="8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6"/>
          <p:cNvSpPr/>
          <p:nvPr/>
        </p:nvSpPr>
        <p:spPr>
          <a:xfrm>
            <a:off x="4529778" y="2228866"/>
            <a:ext cx="7910" cy="12054"/>
          </a:xfrm>
          <a:custGeom>
            <a:rect b="b" l="l" r="r" t="t"/>
            <a:pathLst>
              <a:path extrusionOk="0" h="608" w="399">
                <a:moveTo>
                  <a:pt x="64" y="1"/>
                </a:moveTo>
                <a:lnTo>
                  <a:pt x="1" y="586"/>
                </a:lnTo>
                <a:lnTo>
                  <a:pt x="377" y="607"/>
                </a:lnTo>
                <a:lnTo>
                  <a:pt x="398" y="21"/>
                </a:lnTo>
                <a:lnTo>
                  <a:pt x="6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6"/>
          <p:cNvSpPr/>
          <p:nvPr/>
        </p:nvSpPr>
        <p:spPr>
          <a:xfrm>
            <a:off x="4531443" y="2208545"/>
            <a:ext cx="7494" cy="11637"/>
          </a:xfrm>
          <a:custGeom>
            <a:rect b="b" l="l" r="r" t="t"/>
            <a:pathLst>
              <a:path extrusionOk="0" h="587" w="378">
                <a:moveTo>
                  <a:pt x="1" y="0"/>
                </a:moveTo>
                <a:lnTo>
                  <a:pt x="1" y="586"/>
                </a:lnTo>
                <a:lnTo>
                  <a:pt x="335" y="586"/>
                </a:lnTo>
                <a:lnTo>
                  <a:pt x="37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6"/>
          <p:cNvSpPr/>
          <p:nvPr/>
        </p:nvSpPr>
        <p:spPr>
          <a:xfrm>
            <a:off x="4515266" y="2310010"/>
            <a:ext cx="9972" cy="12629"/>
          </a:xfrm>
          <a:custGeom>
            <a:rect b="b" l="l" r="r" t="t"/>
            <a:pathLst>
              <a:path extrusionOk="0" h="637" w="503">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6"/>
          <p:cNvSpPr/>
          <p:nvPr/>
        </p:nvSpPr>
        <p:spPr>
          <a:xfrm>
            <a:off x="4520658" y="2289432"/>
            <a:ext cx="9139" cy="13283"/>
          </a:xfrm>
          <a:custGeom>
            <a:rect b="b" l="l" r="r" t="t"/>
            <a:pathLst>
              <a:path extrusionOk="0" h="670" w="461">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6"/>
          <p:cNvSpPr/>
          <p:nvPr/>
        </p:nvSpPr>
        <p:spPr>
          <a:xfrm>
            <a:off x="4524802" y="2269527"/>
            <a:ext cx="8743" cy="12450"/>
          </a:xfrm>
          <a:custGeom>
            <a:rect b="b" l="l" r="r" t="t"/>
            <a:pathLst>
              <a:path extrusionOk="0" h="628" w="441">
                <a:moveTo>
                  <a:pt x="105" y="0"/>
                </a:moveTo>
                <a:lnTo>
                  <a:pt x="1" y="565"/>
                </a:lnTo>
                <a:lnTo>
                  <a:pt x="336" y="628"/>
                </a:lnTo>
                <a:lnTo>
                  <a:pt x="440" y="42"/>
                </a:lnTo>
                <a:lnTo>
                  <a:pt x="10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6"/>
          <p:cNvSpPr/>
          <p:nvPr/>
        </p:nvSpPr>
        <p:spPr>
          <a:xfrm>
            <a:off x="4494529" y="2367821"/>
            <a:ext cx="11221" cy="12886"/>
          </a:xfrm>
          <a:custGeom>
            <a:rect b="b" l="l" r="r" t="t"/>
            <a:pathLst>
              <a:path extrusionOk="0" h="650" w="566">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6"/>
          <p:cNvSpPr/>
          <p:nvPr/>
        </p:nvSpPr>
        <p:spPr>
          <a:xfrm>
            <a:off x="4502399" y="2348749"/>
            <a:ext cx="10388" cy="12886"/>
          </a:xfrm>
          <a:custGeom>
            <a:rect b="b" l="l" r="r" t="t"/>
            <a:pathLst>
              <a:path extrusionOk="0" h="650" w="524">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6"/>
          <p:cNvSpPr/>
          <p:nvPr/>
        </p:nvSpPr>
        <p:spPr>
          <a:xfrm>
            <a:off x="4509041" y="2328428"/>
            <a:ext cx="10388" cy="13699"/>
          </a:xfrm>
          <a:custGeom>
            <a:rect b="b" l="l" r="r" t="t"/>
            <a:pathLst>
              <a:path extrusionOk="0" h="691" w="524">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6"/>
          <p:cNvSpPr/>
          <p:nvPr/>
        </p:nvSpPr>
        <p:spPr>
          <a:xfrm>
            <a:off x="4465485" y="2422162"/>
            <a:ext cx="12054" cy="13719"/>
          </a:xfrm>
          <a:custGeom>
            <a:rect b="b" l="l" r="r" t="t"/>
            <a:pathLst>
              <a:path extrusionOk="0" h="692" w="608">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6"/>
          <p:cNvSpPr/>
          <p:nvPr/>
        </p:nvSpPr>
        <p:spPr>
          <a:xfrm>
            <a:off x="4476686" y="2405112"/>
            <a:ext cx="11637" cy="13759"/>
          </a:xfrm>
          <a:custGeom>
            <a:rect b="b" l="l" r="r" t="t"/>
            <a:pathLst>
              <a:path extrusionOk="0" h="694" w="587">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6"/>
          <p:cNvSpPr/>
          <p:nvPr/>
        </p:nvSpPr>
        <p:spPr>
          <a:xfrm>
            <a:off x="4485806" y="2386496"/>
            <a:ext cx="11637" cy="13699"/>
          </a:xfrm>
          <a:custGeom>
            <a:rect b="b" l="l" r="r" t="t"/>
            <a:pathLst>
              <a:path extrusionOk="0" h="691" w="587">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6"/>
          <p:cNvSpPr/>
          <p:nvPr/>
        </p:nvSpPr>
        <p:spPr>
          <a:xfrm>
            <a:off x="4429819" y="2473192"/>
            <a:ext cx="12450" cy="12886"/>
          </a:xfrm>
          <a:custGeom>
            <a:rect b="b" l="l" r="r" t="t"/>
            <a:pathLst>
              <a:path extrusionOk="0" h="650" w="628">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6"/>
          <p:cNvSpPr/>
          <p:nvPr/>
        </p:nvSpPr>
        <p:spPr>
          <a:xfrm>
            <a:off x="4442250" y="2456598"/>
            <a:ext cx="12886" cy="13303"/>
          </a:xfrm>
          <a:custGeom>
            <a:rect b="b" l="l" r="r" t="t"/>
            <a:pathLst>
              <a:path extrusionOk="0" h="671" w="65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6"/>
          <p:cNvSpPr/>
          <p:nvPr/>
        </p:nvSpPr>
        <p:spPr>
          <a:xfrm>
            <a:off x="4454700" y="2440381"/>
            <a:ext cx="12054" cy="12926"/>
          </a:xfrm>
          <a:custGeom>
            <a:rect b="b" l="l" r="r" t="t"/>
            <a:pathLst>
              <a:path extrusionOk="0" h="652" w="608">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6"/>
          <p:cNvSpPr/>
          <p:nvPr/>
        </p:nvSpPr>
        <p:spPr>
          <a:xfrm>
            <a:off x="4386680" y="2517580"/>
            <a:ext cx="13283" cy="13283"/>
          </a:xfrm>
          <a:custGeom>
            <a:rect b="b" l="l" r="r" t="t"/>
            <a:pathLst>
              <a:path extrusionOk="0" h="670" w="67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6"/>
          <p:cNvSpPr/>
          <p:nvPr/>
        </p:nvSpPr>
        <p:spPr>
          <a:xfrm>
            <a:off x="4402024" y="2504258"/>
            <a:ext cx="12866" cy="12926"/>
          </a:xfrm>
          <a:custGeom>
            <a:rect b="b" l="l" r="r" t="t"/>
            <a:pathLst>
              <a:path extrusionOk="0" h="652" w="649">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6"/>
          <p:cNvSpPr/>
          <p:nvPr/>
        </p:nvSpPr>
        <p:spPr>
          <a:xfrm>
            <a:off x="4415704" y="2488537"/>
            <a:ext cx="13303" cy="13303"/>
          </a:xfrm>
          <a:custGeom>
            <a:rect b="b" l="l" r="r" t="t"/>
            <a:pathLst>
              <a:path extrusionOk="0" h="671" w="671">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6"/>
          <p:cNvSpPr/>
          <p:nvPr/>
        </p:nvSpPr>
        <p:spPr>
          <a:xfrm>
            <a:off x="4338148" y="2556577"/>
            <a:ext cx="12866" cy="12034"/>
          </a:xfrm>
          <a:custGeom>
            <a:rect b="b" l="l" r="r" t="t"/>
            <a:pathLst>
              <a:path extrusionOk="0" h="607" w="649">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6"/>
          <p:cNvSpPr/>
          <p:nvPr/>
        </p:nvSpPr>
        <p:spPr>
          <a:xfrm>
            <a:off x="4354741" y="2543710"/>
            <a:ext cx="13283" cy="12886"/>
          </a:xfrm>
          <a:custGeom>
            <a:rect b="b" l="l" r="r" t="t"/>
            <a:pathLst>
              <a:path extrusionOk="0" h="650" w="67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6"/>
          <p:cNvSpPr/>
          <p:nvPr/>
        </p:nvSpPr>
        <p:spPr>
          <a:xfrm>
            <a:off x="4370919" y="2531676"/>
            <a:ext cx="12866" cy="12470"/>
          </a:xfrm>
          <a:custGeom>
            <a:rect b="b" l="l" r="r" t="t"/>
            <a:pathLst>
              <a:path extrusionOk="0" h="629" w="649">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6"/>
          <p:cNvSpPr/>
          <p:nvPr/>
        </p:nvSpPr>
        <p:spPr>
          <a:xfrm>
            <a:off x="4284620" y="2587682"/>
            <a:ext cx="13719" cy="11637"/>
          </a:xfrm>
          <a:custGeom>
            <a:rect b="b" l="l" r="r" t="t"/>
            <a:pathLst>
              <a:path extrusionOk="0" h="587" w="692">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6"/>
          <p:cNvSpPr/>
          <p:nvPr/>
        </p:nvSpPr>
        <p:spPr>
          <a:xfrm>
            <a:off x="4302879" y="2577730"/>
            <a:ext cx="13303" cy="12054"/>
          </a:xfrm>
          <a:custGeom>
            <a:rect b="b" l="l" r="r" t="t"/>
            <a:pathLst>
              <a:path extrusionOk="0" h="608" w="671">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6"/>
          <p:cNvSpPr/>
          <p:nvPr/>
        </p:nvSpPr>
        <p:spPr>
          <a:xfrm>
            <a:off x="4321138" y="2567362"/>
            <a:ext cx="13283" cy="12034"/>
          </a:xfrm>
          <a:custGeom>
            <a:rect b="b" l="l" r="r" t="t"/>
            <a:pathLst>
              <a:path extrusionOk="0" h="607" w="67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6"/>
          <p:cNvSpPr/>
          <p:nvPr/>
        </p:nvSpPr>
        <p:spPr>
          <a:xfrm>
            <a:off x="4227801" y="2610918"/>
            <a:ext cx="13283" cy="10388"/>
          </a:xfrm>
          <a:custGeom>
            <a:rect b="b" l="l" r="r" t="t"/>
            <a:pathLst>
              <a:path extrusionOk="0" h="524" w="67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6"/>
          <p:cNvSpPr/>
          <p:nvPr/>
        </p:nvSpPr>
        <p:spPr>
          <a:xfrm>
            <a:off x="4246872" y="2604613"/>
            <a:ext cx="12886" cy="10468"/>
          </a:xfrm>
          <a:custGeom>
            <a:rect b="b" l="l" r="r" t="t"/>
            <a:pathLst>
              <a:path extrusionOk="0" h="528" w="65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6"/>
          <p:cNvSpPr/>
          <p:nvPr/>
        </p:nvSpPr>
        <p:spPr>
          <a:xfrm>
            <a:off x="4265964" y="2596386"/>
            <a:ext cx="12886" cy="11221"/>
          </a:xfrm>
          <a:custGeom>
            <a:rect b="b" l="l" r="r" t="t"/>
            <a:pathLst>
              <a:path extrusionOk="0" h="566" w="65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6"/>
          <p:cNvSpPr/>
          <p:nvPr/>
        </p:nvSpPr>
        <p:spPr>
          <a:xfrm>
            <a:off x="4167651" y="2626679"/>
            <a:ext cx="12470" cy="8723"/>
          </a:xfrm>
          <a:custGeom>
            <a:rect b="b" l="l" r="r" t="t"/>
            <a:pathLst>
              <a:path extrusionOk="0" h="440" w="629">
                <a:moveTo>
                  <a:pt x="565" y="0"/>
                </a:moveTo>
                <a:lnTo>
                  <a:pt x="1" y="105"/>
                </a:lnTo>
                <a:lnTo>
                  <a:pt x="42" y="440"/>
                </a:lnTo>
                <a:lnTo>
                  <a:pt x="628" y="335"/>
                </a:ln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6"/>
          <p:cNvSpPr/>
          <p:nvPr/>
        </p:nvSpPr>
        <p:spPr>
          <a:xfrm>
            <a:off x="4187555" y="2621703"/>
            <a:ext cx="13303" cy="9556"/>
          </a:xfrm>
          <a:custGeom>
            <a:rect b="b" l="l" r="r" t="t"/>
            <a:pathLst>
              <a:path extrusionOk="0" h="482" w="671">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6"/>
          <p:cNvSpPr/>
          <p:nvPr/>
        </p:nvSpPr>
        <p:spPr>
          <a:xfrm>
            <a:off x="4207896" y="2617143"/>
            <a:ext cx="12450" cy="9972"/>
          </a:xfrm>
          <a:custGeom>
            <a:rect b="b" l="l" r="r" t="t"/>
            <a:pathLst>
              <a:path extrusionOk="0" h="503" w="628">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6"/>
          <p:cNvSpPr/>
          <p:nvPr/>
        </p:nvSpPr>
        <p:spPr>
          <a:xfrm>
            <a:off x="4106252" y="2633320"/>
            <a:ext cx="12054" cy="6641"/>
          </a:xfrm>
          <a:custGeom>
            <a:rect b="b" l="l" r="r" t="t"/>
            <a:pathLst>
              <a:path extrusionOk="0" h="335" w="608">
                <a:moveTo>
                  <a:pt x="1" y="0"/>
                </a:moveTo>
                <a:lnTo>
                  <a:pt x="22" y="335"/>
                </a:lnTo>
                <a:lnTo>
                  <a:pt x="608" y="335"/>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6"/>
          <p:cNvSpPr/>
          <p:nvPr/>
        </p:nvSpPr>
        <p:spPr>
          <a:xfrm>
            <a:off x="4126989" y="2631655"/>
            <a:ext cx="12054" cy="7890"/>
          </a:xfrm>
          <a:custGeom>
            <a:rect b="b" l="l" r="r" t="t"/>
            <a:pathLst>
              <a:path extrusionOk="0" h="398" w="608">
                <a:moveTo>
                  <a:pt x="587" y="0"/>
                </a:moveTo>
                <a:lnTo>
                  <a:pt x="1" y="63"/>
                </a:lnTo>
                <a:lnTo>
                  <a:pt x="22" y="398"/>
                </a:lnTo>
                <a:lnTo>
                  <a:pt x="608" y="356"/>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6"/>
          <p:cNvSpPr/>
          <p:nvPr/>
        </p:nvSpPr>
        <p:spPr>
          <a:xfrm>
            <a:off x="4147330" y="2629573"/>
            <a:ext cx="12450" cy="8326"/>
          </a:xfrm>
          <a:custGeom>
            <a:rect b="b" l="l" r="r" t="t"/>
            <a:pathLst>
              <a:path extrusionOk="0" h="420" w="628">
                <a:moveTo>
                  <a:pt x="565" y="1"/>
                </a:moveTo>
                <a:lnTo>
                  <a:pt x="0" y="84"/>
                </a:lnTo>
                <a:lnTo>
                  <a:pt x="21" y="419"/>
                </a:lnTo>
                <a:lnTo>
                  <a:pt x="628" y="356"/>
                </a:lnTo>
                <a:lnTo>
                  <a:pt x="56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6"/>
          <p:cNvSpPr/>
          <p:nvPr/>
        </p:nvSpPr>
        <p:spPr>
          <a:xfrm>
            <a:off x="4044457" y="2629573"/>
            <a:ext cx="12034" cy="8326"/>
          </a:xfrm>
          <a:custGeom>
            <a:rect b="b" l="l" r="r" t="t"/>
            <a:pathLst>
              <a:path extrusionOk="0" h="420" w="607">
                <a:moveTo>
                  <a:pt x="42" y="1"/>
                </a:moveTo>
                <a:lnTo>
                  <a:pt x="0" y="356"/>
                </a:lnTo>
                <a:lnTo>
                  <a:pt x="586" y="419"/>
                </a:lnTo>
                <a:lnTo>
                  <a:pt x="607" y="84"/>
                </a:lnTo>
                <a:lnTo>
                  <a:pt x="4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6"/>
          <p:cNvSpPr/>
          <p:nvPr/>
        </p:nvSpPr>
        <p:spPr>
          <a:xfrm>
            <a:off x="4064778" y="2631655"/>
            <a:ext cx="12470" cy="7890"/>
          </a:xfrm>
          <a:custGeom>
            <a:rect b="b" l="l" r="r" t="t"/>
            <a:pathLst>
              <a:path extrusionOk="0" h="398" w="629">
                <a:moveTo>
                  <a:pt x="63" y="0"/>
                </a:moveTo>
                <a:lnTo>
                  <a:pt x="0" y="356"/>
                </a:lnTo>
                <a:lnTo>
                  <a:pt x="607" y="398"/>
                </a:lnTo>
                <a:lnTo>
                  <a:pt x="628" y="63"/>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6"/>
          <p:cNvSpPr/>
          <p:nvPr/>
        </p:nvSpPr>
        <p:spPr>
          <a:xfrm>
            <a:off x="4085515" y="2632904"/>
            <a:ext cx="12054" cy="7058"/>
          </a:xfrm>
          <a:custGeom>
            <a:rect b="b" l="l" r="r" t="t"/>
            <a:pathLst>
              <a:path extrusionOk="0" h="356" w="608">
                <a:moveTo>
                  <a:pt x="22" y="0"/>
                </a:moveTo>
                <a:lnTo>
                  <a:pt x="1" y="356"/>
                </a:lnTo>
                <a:lnTo>
                  <a:pt x="607" y="356"/>
                </a:lnTo>
                <a:lnTo>
                  <a:pt x="607" y="21"/>
                </a:lnTo>
                <a:lnTo>
                  <a:pt x="2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6"/>
          <p:cNvSpPr/>
          <p:nvPr/>
        </p:nvSpPr>
        <p:spPr>
          <a:xfrm>
            <a:off x="3983059" y="2617143"/>
            <a:ext cx="12470" cy="9972"/>
          </a:xfrm>
          <a:custGeom>
            <a:rect b="b" l="l" r="r" t="t"/>
            <a:pathLst>
              <a:path extrusionOk="0" h="503" w="629">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6"/>
          <p:cNvSpPr/>
          <p:nvPr/>
        </p:nvSpPr>
        <p:spPr>
          <a:xfrm>
            <a:off x="4003379" y="2622535"/>
            <a:ext cx="13303" cy="9139"/>
          </a:xfrm>
          <a:custGeom>
            <a:rect b="b" l="l" r="r" t="t"/>
            <a:pathLst>
              <a:path extrusionOk="0" h="461" w="671">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6"/>
          <p:cNvSpPr/>
          <p:nvPr/>
        </p:nvSpPr>
        <p:spPr>
          <a:xfrm>
            <a:off x="4023720" y="2626679"/>
            <a:ext cx="12450" cy="8723"/>
          </a:xfrm>
          <a:custGeom>
            <a:rect b="b" l="l" r="r" t="t"/>
            <a:pathLst>
              <a:path extrusionOk="0" h="440" w="628">
                <a:moveTo>
                  <a:pt x="63" y="0"/>
                </a:moveTo>
                <a:lnTo>
                  <a:pt x="0" y="335"/>
                </a:lnTo>
                <a:lnTo>
                  <a:pt x="586" y="440"/>
                </a:lnTo>
                <a:lnTo>
                  <a:pt x="628" y="105"/>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6"/>
          <p:cNvSpPr/>
          <p:nvPr/>
        </p:nvSpPr>
        <p:spPr>
          <a:xfrm>
            <a:off x="3924574" y="2595969"/>
            <a:ext cx="13283" cy="10805"/>
          </a:xfrm>
          <a:custGeom>
            <a:rect b="b" l="l" r="r" t="t"/>
            <a:pathLst>
              <a:path extrusionOk="0" h="545" w="67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6"/>
          <p:cNvSpPr/>
          <p:nvPr/>
        </p:nvSpPr>
        <p:spPr>
          <a:xfrm>
            <a:off x="3944062" y="2604276"/>
            <a:ext cx="12886" cy="10388"/>
          </a:xfrm>
          <a:custGeom>
            <a:rect b="b" l="l" r="r" t="t"/>
            <a:pathLst>
              <a:path extrusionOk="0" h="524" w="65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6"/>
          <p:cNvSpPr/>
          <p:nvPr/>
        </p:nvSpPr>
        <p:spPr>
          <a:xfrm>
            <a:off x="3963570" y="2610918"/>
            <a:ext cx="13699" cy="10388"/>
          </a:xfrm>
          <a:custGeom>
            <a:rect b="b" l="l" r="r" t="t"/>
            <a:pathLst>
              <a:path extrusionOk="0" h="524" w="691">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6"/>
          <p:cNvSpPr/>
          <p:nvPr/>
        </p:nvSpPr>
        <p:spPr>
          <a:xfrm>
            <a:off x="3869817" y="2567362"/>
            <a:ext cx="13283" cy="12034"/>
          </a:xfrm>
          <a:custGeom>
            <a:rect b="b" l="l" r="r" t="t"/>
            <a:pathLst>
              <a:path extrusionOk="0" h="607" w="67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6"/>
          <p:cNvSpPr/>
          <p:nvPr/>
        </p:nvSpPr>
        <p:spPr>
          <a:xfrm>
            <a:off x="3887660" y="2578563"/>
            <a:ext cx="13283" cy="11617"/>
          </a:xfrm>
          <a:custGeom>
            <a:rect b="b" l="l" r="r" t="t"/>
            <a:pathLst>
              <a:path extrusionOk="0" h="586" w="67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6"/>
          <p:cNvSpPr/>
          <p:nvPr/>
        </p:nvSpPr>
        <p:spPr>
          <a:xfrm>
            <a:off x="3905899" y="2587682"/>
            <a:ext cx="13719" cy="11637"/>
          </a:xfrm>
          <a:custGeom>
            <a:rect b="b" l="l" r="r" t="t"/>
            <a:pathLst>
              <a:path extrusionOk="0" h="587" w="692">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6"/>
          <p:cNvSpPr/>
          <p:nvPr/>
        </p:nvSpPr>
        <p:spPr>
          <a:xfrm>
            <a:off x="3819620" y="2531260"/>
            <a:ext cx="12886" cy="12470"/>
          </a:xfrm>
          <a:custGeom>
            <a:rect b="b" l="l" r="r" t="t"/>
            <a:pathLst>
              <a:path extrusionOk="0" h="629" w="65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6"/>
          <p:cNvSpPr/>
          <p:nvPr/>
        </p:nvSpPr>
        <p:spPr>
          <a:xfrm>
            <a:off x="3835797" y="2544126"/>
            <a:ext cx="13303" cy="12886"/>
          </a:xfrm>
          <a:custGeom>
            <a:rect b="b" l="l" r="r" t="t"/>
            <a:pathLst>
              <a:path extrusionOk="0" h="650" w="671">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6"/>
          <p:cNvSpPr/>
          <p:nvPr/>
        </p:nvSpPr>
        <p:spPr>
          <a:xfrm>
            <a:off x="3851974" y="2556160"/>
            <a:ext cx="13303" cy="12054"/>
          </a:xfrm>
          <a:custGeom>
            <a:rect b="b" l="l" r="r" t="t"/>
            <a:pathLst>
              <a:path extrusionOk="0" h="608" w="671">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6"/>
          <p:cNvSpPr/>
          <p:nvPr/>
        </p:nvSpPr>
        <p:spPr>
          <a:xfrm>
            <a:off x="3774815" y="2488537"/>
            <a:ext cx="13303" cy="13303"/>
          </a:xfrm>
          <a:custGeom>
            <a:rect b="b" l="l" r="r" t="t"/>
            <a:pathLst>
              <a:path extrusionOk="0" h="671" w="671">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6"/>
          <p:cNvSpPr/>
          <p:nvPr/>
        </p:nvSpPr>
        <p:spPr>
          <a:xfrm>
            <a:off x="3788930" y="2503881"/>
            <a:ext cx="12866" cy="12886"/>
          </a:xfrm>
          <a:custGeom>
            <a:rect b="b" l="l" r="r" t="t"/>
            <a:pathLst>
              <a:path extrusionOk="0" h="650" w="649">
                <a:moveTo>
                  <a:pt x="272" y="1"/>
                </a:moveTo>
                <a:lnTo>
                  <a:pt x="0" y="231"/>
                </a:lnTo>
                <a:lnTo>
                  <a:pt x="209" y="440"/>
                </a:lnTo>
                <a:lnTo>
                  <a:pt x="419" y="649"/>
                </a:lnTo>
                <a:lnTo>
                  <a:pt x="649" y="377"/>
                </a:lnTo>
                <a:lnTo>
                  <a:pt x="440" y="168"/>
                </a:lnTo>
                <a:lnTo>
                  <a:pt x="27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6"/>
          <p:cNvSpPr/>
          <p:nvPr/>
        </p:nvSpPr>
        <p:spPr>
          <a:xfrm>
            <a:off x="3803859" y="2517580"/>
            <a:ext cx="13303" cy="13283"/>
          </a:xfrm>
          <a:custGeom>
            <a:rect b="b" l="l" r="r" t="t"/>
            <a:pathLst>
              <a:path extrusionOk="0" h="670" w="671">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6"/>
          <p:cNvSpPr/>
          <p:nvPr/>
        </p:nvSpPr>
        <p:spPr>
          <a:xfrm>
            <a:off x="3737068" y="2440004"/>
            <a:ext cx="12173" cy="12886"/>
          </a:xfrm>
          <a:custGeom>
            <a:rect b="b" l="l" r="r" t="t"/>
            <a:pathLst>
              <a:path extrusionOk="0" h="650" w="614">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6"/>
          <p:cNvSpPr/>
          <p:nvPr/>
        </p:nvSpPr>
        <p:spPr>
          <a:xfrm>
            <a:off x="3749101" y="2456598"/>
            <a:ext cx="12886" cy="13303"/>
          </a:xfrm>
          <a:custGeom>
            <a:rect b="b" l="l" r="r" t="t"/>
            <a:pathLst>
              <a:path extrusionOk="0" h="671" w="65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6"/>
          <p:cNvSpPr/>
          <p:nvPr/>
        </p:nvSpPr>
        <p:spPr>
          <a:xfrm>
            <a:off x="3761968" y="2472775"/>
            <a:ext cx="12450" cy="12886"/>
          </a:xfrm>
          <a:custGeom>
            <a:rect b="b" l="l" r="r" t="t"/>
            <a:pathLst>
              <a:path extrusionOk="0" h="650" w="628">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6"/>
          <p:cNvSpPr/>
          <p:nvPr/>
        </p:nvSpPr>
        <p:spPr>
          <a:xfrm>
            <a:off x="3706378" y="2386496"/>
            <a:ext cx="11637" cy="13699"/>
          </a:xfrm>
          <a:custGeom>
            <a:rect b="b" l="l" r="r" t="t"/>
            <a:pathLst>
              <a:path extrusionOk="0" h="691" w="587">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6"/>
          <p:cNvSpPr/>
          <p:nvPr/>
        </p:nvSpPr>
        <p:spPr>
          <a:xfrm>
            <a:off x="3715914" y="2404755"/>
            <a:ext cx="12054" cy="13283"/>
          </a:xfrm>
          <a:custGeom>
            <a:rect b="b" l="l" r="r" t="t"/>
            <a:pathLst>
              <a:path extrusionOk="0" h="670" w="608">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6"/>
          <p:cNvSpPr/>
          <p:nvPr/>
        </p:nvSpPr>
        <p:spPr>
          <a:xfrm>
            <a:off x="3726283" y="2422994"/>
            <a:ext cx="12054" cy="13303"/>
          </a:xfrm>
          <a:custGeom>
            <a:rect b="b" l="l" r="r" t="t"/>
            <a:pathLst>
              <a:path extrusionOk="0" h="671" w="608">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6"/>
          <p:cNvSpPr/>
          <p:nvPr/>
        </p:nvSpPr>
        <p:spPr>
          <a:xfrm>
            <a:off x="3684392" y="2329657"/>
            <a:ext cx="10388" cy="13303"/>
          </a:xfrm>
          <a:custGeom>
            <a:rect b="b" l="l" r="r" t="t"/>
            <a:pathLst>
              <a:path extrusionOk="0" h="671" w="524">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6"/>
          <p:cNvSpPr/>
          <p:nvPr/>
        </p:nvSpPr>
        <p:spPr>
          <a:xfrm>
            <a:off x="3690617" y="2348749"/>
            <a:ext cx="10805" cy="12886"/>
          </a:xfrm>
          <a:custGeom>
            <a:rect b="b" l="l" r="r" t="t"/>
            <a:pathLst>
              <a:path extrusionOk="0" h="650" w="545">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6"/>
          <p:cNvSpPr/>
          <p:nvPr/>
        </p:nvSpPr>
        <p:spPr>
          <a:xfrm>
            <a:off x="3698488" y="2367821"/>
            <a:ext cx="11221" cy="12886"/>
          </a:xfrm>
          <a:custGeom>
            <a:rect b="b" l="l" r="r" t="t"/>
            <a:pathLst>
              <a:path extrusionOk="0" h="650" w="566">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6"/>
          <p:cNvSpPr/>
          <p:nvPr/>
        </p:nvSpPr>
        <p:spPr>
          <a:xfrm>
            <a:off x="3670296" y="2269527"/>
            <a:ext cx="9139" cy="12450"/>
          </a:xfrm>
          <a:custGeom>
            <a:rect b="b" l="l" r="r" t="t"/>
            <a:pathLst>
              <a:path extrusionOk="0" h="628" w="461">
                <a:moveTo>
                  <a:pt x="356" y="0"/>
                </a:moveTo>
                <a:lnTo>
                  <a:pt x="0" y="42"/>
                </a:lnTo>
                <a:lnTo>
                  <a:pt x="105" y="628"/>
                </a:lnTo>
                <a:lnTo>
                  <a:pt x="460" y="565"/>
                </a:lnTo>
                <a:lnTo>
                  <a:pt x="35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6"/>
          <p:cNvSpPr/>
          <p:nvPr/>
        </p:nvSpPr>
        <p:spPr>
          <a:xfrm>
            <a:off x="3674440" y="2289432"/>
            <a:ext cx="9139" cy="13283"/>
          </a:xfrm>
          <a:custGeom>
            <a:rect b="b" l="l" r="r" t="t"/>
            <a:pathLst>
              <a:path extrusionOk="0" h="670" w="461">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6"/>
          <p:cNvSpPr/>
          <p:nvPr/>
        </p:nvSpPr>
        <p:spPr>
          <a:xfrm>
            <a:off x="3678583" y="2309753"/>
            <a:ext cx="9972" cy="12470"/>
          </a:xfrm>
          <a:custGeom>
            <a:rect b="b" l="l" r="r" t="t"/>
            <a:pathLst>
              <a:path extrusionOk="0" h="629" w="503">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6"/>
          <p:cNvSpPr/>
          <p:nvPr/>
        </p:nvSpPr>
        <p:spPr>
          <a:xfrm>
            <a:off x="3665717" y="2208128"/>
            <a:ext cx="7078" cy="12054"/>
          </a:xfrm>
          <a:custGeom>
            <a:rect b="b" l="l" r="r" t="t"/>
            <a:pathLst>
              <a:path extrusionOk="0" h="608" w="357">
                <a:moveTo>
                  <a:pt x="1" y="0"/>
                </a:moveTo>
                <a:lnTo>
                  <a:pt x="1" y="607"/>
                </a:lnTo>
                <a:lnTo>
                  <a:pt x="357" y="586"/>
                </a:lnTo>
                <a:lnTo>
                  <a:pt x="33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6"/>
          <p:cNvSpPr/>
          <p:nvPr/>
        </p:nvSpPr>
        <p:spPr>
          <a:xfrm>
            <a:off x="3666133" y="2228866"/>
            <a:ext cx="7910" cy="12054"/>
          </a:xfrm>
          <a:custGeom>
            <a:rect b="b" l="l" r="r" t="t"/>
            <a:pathLst>
              <a:path extrusionOk="0" h="608" w="399">
                <a:moveTo>
                  <a:pt x="1" y="1"/>
                </a:moveTo>
                <a:lnTo>
                  <a:pt x="43" y="607"/>
                </a:lnTo>
                <a:lnTo>
                  <a:pt x="398" y="586"/>
                </a:lnTo>
                <a:lnTo>
                  <a:pt x="357"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6"/>
          <p:cNvSpPr/>
          <p:nvPr/>
        </p:nvSpPr>
        <p:spPr>
          <a:xfrm>
            <a:off x="3667798" y="2249186"/>
            <a:ext cx="8326" cy="12054"/>
          </a:xfrm>
          <a:custGeom>
            <a:rect b="b" l="l" r="r" t="t"/>
            <a:pathLst>
              <a:path extrusionOk="0" h="608" w="420">
                <a:moveTo>
                  <a:pt x="356" y="1"/>
                </a:moveTo>
                <a:lnTo>
                  <a:pt x="1" y="22"/>
                </a:lnTo>
                <a:lnTo>
                  <a:pt x="63" y="608"/>
                </a:lnTo>
                <a:lnTo>
                  <a:pt x="419" y="566"/>
                </a:lnTo>
                <a:lnTo>
                  <a:pt x="356"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6"/>
          <p:cNvSpPr/>
          <p:nvPr/>
        </p:nvSpPr>
        <p:spPr>
          <a:xfrm>
            <a:off x="3667798" y="1770070"/>
            <a:ext cx="867800" cy="433930"/>
          </a:xfrm>
          <a:custGeom>
            <a:rect b="b" l="l" r="r" t="t"/>
            <a:pathLst>
              <a:path extrusionOk="0" fill="none" h="21888" w="43773">
                <a:moveTo>
                  <a:pt x="1" y="21887"/>
                </a:moveTo>
                <a:cubicBezTo>
                  <a:pt x="1" y="9814"/>
                  <a:pt x="9793" y="1"/>
                  <a:pt x="21887" y="1"/>
                </a:cubicBezTo>
                <a:cubicBezTo>
                  <a:pt x="33960" y="1"/>
                  <a:pt x="43773" y="9814"/>
                  <a:pt x="43773" y="21887"/>
                </a:cubicBezTo>
              </a:path>
            </a:pathLst>
          </a:custGeom>
          <a:solidFill>
            <a:srgbClr val="1EFFC1"/>
          </a:solidFill>
          <a:ln cap="flat" cmpd="sng" w="19050">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6"/>
          <p:cNvSpPr/>
          <p:nvPr/>
        </p:nvSpPr>
        <p:spPr>
          <a:xfrm>
            <a:off x="3647894" y="2192784"/>
            <a:ext cx="42743" cy="42326"/>
          </a:xfrm>
          <a:custGeom>
            <a:rect b="b" l="l" r="r" t="t"/>
            <a:pathLst>
              <a:path extrusionOk="0" h="2135" w="2156">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6"/>
          <p:cNvSpPr/>
          <p:nvPr/>
        </p:nvSpPr>
        <p:spPr>
          <a:xfrm>
            <a:off x="4085099" y="2614645"/>
            <a:ext cx="42326" cy="42743"/>
          </a:xfrm>
          <a:custGeom>
            <a:rect b="b" l="l" r="r" t="t"/>
            <a:pathLst>
              <a:path extrusionOk="0" h="2156" w="2135">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6"/>
          <p:cNvSpPr/>
          <p:nvPr/>
        </p:nvSpPr>
        <p:spPr>
          <a:xfrm>
            <a:off x="4512371" y="2192784"/>
            <a:ext cx="42326" cy="42326"/>
          </a:xfrm>
          <a:custGeom>
            <a:rect b="b" l="l" r="r" t="t"/>
            <a:pathLst>
              <a:path extrusionOk="0" h="2135" w="2135">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6"/>
          <p:cNvSpPr/>
          <p:nvPr/>
        </p:nvSpPr>
        <p:spPr>
          <a:xfrm>
            <a:off x="3741231" y="1848895"/>
            <a:ext cx="730075" cy="730492"/>
          </a:xfrm>
          <a:custGeom>
            <a:rect b="b" l="l" r="r" t="t"/>
            <a:pathLst>
              <a:path extrusionOk="0" fill="none" h="36847" w="36826">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cap="flat" cmpd="sng" w="28575">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6"/>
          <p:cNvSpPr/>
          <p:nvPr/>
        </p:nvSpPr>
        <p:spPr>
          <a:xfrm>
            <a:off x="4693638" y="2067648"/>
            <a:ext cx="273367" cy="271047"/>
          </a:xfrm>
          <a:custGeom>
            <a:rect b="b" l="l" r="r" t="t"/>
            <a:pathLst>
              <a:path extrusionOk="0" h="13672" w="13789">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6"/>
          <p:cNvSpPr/>
          <p:nvPr/>
        </p:nvSpPr>
        <p:spPr>
          <a:xfrm>
            <a:off x="4706901" y="2079801"/>
            <a:ext cx="155170" cy="140123"/>
          </a:xfrm>
          <a:custGeom>
            <a:rect b="b" l="l" r="r" t="t"/>
            <a:pathLst>
              <a:path extrusionOk="0" h="7068" w="7827">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6"/>
          <p:cNvSpPr/>
          <p:nvPr/>
        </p:nvSpPr>
        <p:spPr>
          <a:xfrm>
            <a:off x="2986268" y="2696781"/>
            <a:ext cx="283735" cy="176720"/>
          </a:xfrm>
          <a:custGeom>
            <a:rect b="b" l="l" r="r" t="t"/>
            <a:pathLst>
              <a:path extrusionOk="0" h="8914" w="14312">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6"/>
          <p:cNvSpPr/>
          <p:nvPr/>
        </p:nvSpPr>
        <p:spPr>
          <a:xfrm>
            <a:off x="3010732" y="2720412"/>
            <a:ext cx="85049" cy="32394"/>
          </a:xfrm>
          <a:custGeom>
            <a:rect b="b" l="l" r="r" t="t"/>
            <a:pathLst>
              <a:path extrusionOk="0" h="1634" w="429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6"/>
          <p:cNvSpPr/>
          <p:nvPr/>
        </p:nvSpPr>
        <p:spPr>
          <a:xfrm>
            <a:off x="3010732" y="2769361"/>
            <a:ext cx="85049" cy="80093"/>
          </a:xfrm>
          <a:custGeom>
            <a:rect b="b" l="l" r="r" t="t"/>
            <a:pathLst>
              <a:path extrusionOk="0" h="4040" w="429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6"/>
          <p:cNvSpPr/>
          <p:nvPr/>
        </p:nvSpPr>
        <p:spPr>
          <a:xfrm>
            <a:off x="3116519" y="2724992"/>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6"/>
          <p:cNvSpPr/>
          <p:nvPr/>
        </p:nvSpPr>
        <p:spPr>
          <a:xfrm>
            <a:off x="3116519" y="274239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6"/>
          <p:cNvSpPr/>
          <p:nvPr/>
        </p:nvSpPr>
        <p:spPr>
          <a:xfrm>
            <a:off x="3116519" y="275940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6"/>
          <p:cNvSpPr/>
          <p:nvPr/>
        </p:nvSpPr>
        <p:spPr>
          <a:xfrm>
            <a:off x="3116519" y="2776419"/>
            <a:ext cx="133165" cy="20"/>
          </a:xfrm>
          <a:custGeom>
            <a:rect b="b" l="l" r="r" t="t"/>
            <a:pathLst>
              <a:path extrusionOk="0" fill="none" h="1" w="6717">
                <a:moveTo>
                  <a:pt x="0" y="1"/>
                </a:moveTo>
                <a:lnTo>
                  <a:pt x="6717" y="1"/>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6"/>
          <p:cNvSpPr/>
          <p:nvPr/>
        </p:nvSpPr>
        <p:spPr>
          <a:xfrm>
            <a:off x="3116519" y="279342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6"/>
          <p:cNvSpPr/>
          <p:nvPr/>
        </p:nvSpPr>
        <p:spPr>
          <a:xfrm>
            <a:off x="3116519" y="2810439"/>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6"/>
          <p:cNvSpPr/>
          <p:nvPr/>
        </p:nvSpPr>
        <p:spPr>
          <a:xfrm>
            <a:off x="3116519" y="2827865"/>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6"/>
          <p:cNvSpPr/>
          <p:nvPr/>
        </p:nvSpPr>
        <p:spPr>
          <a:xfrm>
            <a:off x="3116519" y="2844875"/>
            <a:ext cx="133165" cy="20"/>
          </a:xfrm>
          <a:custGeom>
            <a:rect b="b" l="l" r="r" t="t"/>
            <a:pathLst>
              <a:path extrusionOk="0" fill="none" h="1" w="6717">
                <a:moveTo>
                  <a:pt x="0" y="0"/>
                </a:moveTo>
                <a:lnTo>
                  <a:pt x="6717" y="0"/>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6"/>
          <p:cNvSpPr/>
          <p:nvPr/>
        </p:nvSpPr>
        <p:spPr>
          <a:xfrm>
            <a:off x="3126888" y="2623764"/>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6"/>
          <p:cNvSpPr/>
          <p:nvPr/>
        </p:nvSpPr>
        <p:spPr>
          <a:xfrm>
            <a:off x="3126888" y="2635798"/>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6"/>
          <p:cNvSpPr/>
          <p:nvPr/>
        </p:nvSpPr>
        <p:spPr>
          <a:xfrm>
            <a:off x="3126888" y="264741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6"/>
          <p:cNvSpPr/>
          <p:nvPr/>
        </p:nvSpPr>
        <p:spPr>
          <a:xfrm>
            <a:off x="3126888" y="2589348"/>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6"/>
          <p:cNvSpPr/>
          <p:nvPr/>
        </p:nvSpPr>
        <p:spPr>
          <a:xfrm>
            <a:off x="3126888" y="260054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6"/>
          <p:cNvSpPr/>
          <p:nvPr/>
        </p:nvSpPr>
        <p:spPr>
          <a:xfrm>
            <a:off x="3126888" y="2612147"/>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6"/>
          <p:cNvSpPr/>
          <p:nvPr/>
        </p:nvSpPr>
        <p:spPr>
          <a:xfrm>
            <a:off x="3126888" y="2554079"/>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3126888" y="256528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6"/>
          <p:cNvSpPr/>
          <p:nvPr/>
        </p:nvSpPr>
        <p:spPr>
          <a:xfrm>
            <a:off x="3126888" y="257731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3126888" y="251882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6"/>
          <p:cNvSpPr/>
          <p:nvPr/>
        </p:nvSpPr>
        <p:spPr>
          <a:xfrm>
            <a:off x="3126888" y="2530427"/>
            <a:ext cx="4163" cy="7078"/>
          </a:xfrm>
          <a:custGeom>
            <a:rect b="b" l="l" r="r" t="t"/>
            <a:pathLst>
              <a:path extrusionOk="0" h="357" w="210">
                <a:moveTo>
                  <a:pt x="0" y="1"/>
                </a:moveTo>
                <a:lnTo>
                  <a:pt x="209" y="1"/>
                </a:lnTo>
                <a:lnTo>
                  <a:pt x="209" y="357"/>
                </a:lnTo>
                <a:lnTo>
                  <a:pt x="0"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6"/>
          <p:cNvSpPr/>
          <p:nvPr/>
        </p:nvSpPr>
        <p:spPr>
          <a:xfrm>
            <a:off x="3126888" y="254204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a:off x="3126888" y="248356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6"/>
          <p:cNvSpPr/>
          <p:nvPr/>
        </p:nvSpPr>
        <p:spPr>
          <a:xfrm>
            <a:off x="3126888" y="249559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6"/>
          <p:cNvSpPr/>
          <p:nvPr/>
        </p:nvSpPr>
        <p:spPr>
          <a:xfrm>
            <a:off x="3126888" y="250679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6"/>
          <p:cNvSpPr/>
          <p:nvPr/>
        </p:nvSpPr>
        <p:spPr>
          <a:xfrm>
            <a:off x="3126888" y="2448727"/>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6"/>
          <p:cNvSpPr/>
          <p:nvPr/>
        </p:nvSpPr>
        <p:spPr>
          <a:xfrm>
            <a:off x="3126888" y="246032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6"/>
          <p:cNvSpPr/>
          <p:nvPr/>
        </p:nvSpPr>
        <p:spPr>
          <a:xfrm>
            <a:off x="3126888" y="2471943"/>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6"/>
          <p:cNvSpPr/>
          <p:nvPr/>
        </p:nvSpPr>
        <p:spPr>
          <a:xfrm>
            <a:off x="3125639" y="2413458"/>
            <a:ext cx="4580" cy="6661"/>
          </a:xfrm>
          <a:custGeom>
            <a:rect b="b" l="l" r="r" t="t"/>
            <a:pathLst>
              <a:path extrusionOk="0" h="336" w="231">
                <a:moveTo>
                  <a:pt x="42" y="335"/>
                </a:moveTo>
                <a:lnTo>
                  <a:pt x="231" y="335"/>
                </a:lnTo>
                <a:lnTo>
                  <a:pt x="210" y="1"/>
                </a:lnTo>
                <a:lnTo>
                  <a:pt x="0" y="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6"/>
          <p:cNvSpPr/>
          <p:nvPr/>
        </p:nvSpPr>
        <p:spPr>
          <a:xfrm>
            <a:off x="3126888" y="2425492"/>
            <a:ext cx="3331" cy="6245"/>
          </a:xfrm>
          <a:custGeom>
            <a:rect b="b" l="l" r="r" t="t"/>
            <a:pathLst>
              <a:path extrusionOk="0" h="315" w="168">
                <a:moveTo>
                  <a:pt x="0" y="314"/>
                </a:moveTo>
                <a:lnTo>
                  <a:pt x="168" y="314"/>
                </a:lnTo>
                <a:lnTo>
                  <a:pt x="168" y="0"/>
                </a:lnTo>
                <a:lnTo>
                  <a:pt x="0" y="0"/>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6"/>
          <p:cNvSpPr/>
          <p:nvPr/>
        </p:nvSpPr>
        <p:spPr>
          <a:xfrm>
            <a:off x="3126888" y="2436694"/>
            <a:ext cx="4163" cy="7058"/>
          </a:xfrm>
          <a:custGeom>
            <a:rect b="b" l="l" r="r" t="t"/>
            <a:pathLst>
              <a:path extrusionOk="0" h="356" w="210">
                <a:moveTo>
                  <a:pt x="0" y="0"/>
                </a:moveTo>
                <a:lnTo>
                  <a:pt x="209" y="0"/>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6"/>
          <p:cNvSpPr/>
          <p:nvPr/>
        </p:nvSpPr>
        <p:spPr>
          <a:xfrm>
            <a:off x="3122724" y="2378209"/>
            <a:ext cx="4599" cy="7474"/>
          </a:xfrm>
          <a:custGeom>
            <a:rect b="b" l="l" r="r" t="t"/>
            <a:pathLst>
              <a:path extrusionOk="0" h="377" w="232">
                <a:moveTo>
                  <a:pt x="22" y="377"/>
                </a:moveTo>
                <a:lnTo>
                  <a:pt x="231" y="335"/>
                </a:lnTo>
                <a:lnTo>
                  <a:pt x="189" y="0"/>
                </a:lnTo>
                <a:lnTo>
                  <a:pt x="1" y="2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6"/>
          <p:cNvSpPr/>
          <p:nvPr/>
        </p:nvSpPr>
        <p:spPr>
          <a:xfrm>
            <a:off x="3124390" y="2390223"/>
            <a:ext cx="4580" cy="6661"/>
          </a:xfrm>
          <a:custGeom>
            <a:rect b="b" l="l" r="r" t="t"/>
            <a:pathLst>
              <a:path extrusionOk="0" h="336" w="231">
                <a:moveTo>
                  <a:pt x="42" y="336"/>
                </a:moveTo>
                <a:lnTo>
                  <a:pt x="231" y="315"/>
                </a:lnTo>
                <a:lnTo>
                  <a:pt x="168" y="1"/>
                </a:lnTo>
                <a:lnTo>
                  <a:pt x="1" y="2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6"/>
          <p:cNvSpPr/>
          <p:nvPr/>
        </p:nvSpPr>
        <p:spPr>
          <a:xfrm>
            <a:off x="3125222" y="2401424"/>
            <a:ext cx="4163" cy="7078"/>
          </a:xfrm>
          <a:custGeom>
            <a:rect b="b" l="l" r="r" t="t"/>
            <a:pathLst>
              <a:path extrusionOk="0" h="357" w="210">
                <a:moveTo>
                  <a:pt x="21" y="356"/>
                </a:moveTo>
                <a:lnTo>
                  <a:pt x="210" y="356"/>
                </a:lnTo>
                <a:lnTo>
                  <a:pt x="210" y="1"/>
                </a:lnTo>
                <a:lnTo>
                  <a:pt x="0" y="4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6"/>
          <p:cNvSpPr/>
          <p:nvPr/>
        </p:nvSpPr>
        <p:spPr>
          <a:xfrm>
            <a:off x="3114437" y="2344189"/>
            <a:ext cx="5412" cy="7058"/>
          </a:xfrm>
          <a:custGeom>
            <a:rect b="b" l="l" r="r" t="t"/>
            <a:pathLst>
              <a:path extrusionOk="0" h="356" w="273">
                <a:moveTo>
                  <a:pt x="105" y="356"/>
                </a:moveTo>
                <a:lnTo>
                  <a:pt x="272" y="314"/>
                </a:lnTo>
                <a:lnTo>
                  <a:pt x="210" y="0"/>
                </a:lnTo>
                <a:lnTo>
                  <a:pt x="0" y="4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6"/>
          <p:cNvSpPr/>
          <p:nvPr/>
        </p:nvSpPr>
        <p:spPr>
          <a:xfrm>
            <a:off x="3117332" y="2355390"/>
            <a:ext cx="5412" cy="7474"/>
          </a:xfrm>
          <a:custGeom>
            <a:rect b="b" l="l" r="r" t="t"/>
            <a:pathLst>
              <a:path extrusionOk="0" h="377" w="273">
                <a:moveTo>
                  <a:pt x="85" y="377"/>
                </a:moveTo>
                <a:lnTo>
                  <a:pt x="273" y="314"/>
                </a:lnTo>
                <a:lnTo>
                  <a:pt x="189"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6"/>
          <p:cNvSpPr/>
          <p:nvPr/>
        </p:nvSpPr>
        <p:spPr>
          <a:xfrm>
            <a:off x="3120663" y="2367008"/>
            <a:ext cx="4580" cy="6641"/>
          </a:xfrm>
          <a:custGeom>
            <a:rect b="b" l="l" r="r" t="t"/>
            <a:pathLst>
              <a:path extrusionOk="0" h="335" w="231">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6"/>
          <p:cNvSpPr/>
          <p:nvPr/>
        </p:nvSpPr>
        <p:spPr>
          <a:xfrm>
            <a:off x="3102404" y="2311002"/>
            <a:ext cx="6245" cy="7078"/>
          </a:xfrm>
          <a:custGeom>
            <a:rect b="b" l="l" r="r" t="t"/>
            <a:pathLst>
              <a:path extrusionOk="0" h="357" w="315">
                <a:moveTo>
                  <a:pt x="126" y="356"/>
                </a:moveTo>
                <a:lnTo>
                  <a:pt x="315" y="272"/>
                </a:lnTo>
                <a:lnTo>
                  <a:pt x="168"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6"/>
          <p:cNvSpPr/>
          <p:nvPr/>
        </p:nvSpPr>
        <p:spPr>
          <a:xfrm>
            <a:off x="3106547" y="2321786"/>
            <a:ext cx="6245" cy="7078"/>
          </a:xfrm>
          <a:custGeom>
            <a:rect b="b" l="l" r="r" t="t"/>
            <a:pathLst>
              <a:path extrusionOk="0" h="357" w="315">
                <a:moveTo>
                  <a:pt x="126" y="356"/>
                </a:moveTo>
                <a:lnTo>
                  <a:pt x="315" y="314"/>
                </a:lnTo>
                <a:lnTo>
                  <a:pt x="189" y="0"/>
                </a:lnTo>
                <a:lnTo>
                  <a:pt x="1"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6"/>
          <p:cNvSpPr/>
          <p:nvPr/>
        </p:nvSpPr>
        <p:spPr>
          <a:xfrm>
            <a:off x="3110710" y="2332571"/>
            <a:ext cx="5829" cy="7494"/>
          </a:xfrm>
          <a:custGeom>
            <a:rect b="b" l="l" r="r" t="t"/>
            <a:pathLst>
              <a:path extrusionOk="0" h="378" w="294">
                <a:moveTo>
                  <a:pt x="105" y="377"/>
                </a:moveTo>
                <a:lnTo>
                  <a:pt x="293" y="314"/>
                </a:lnTo>
                <a:lnTo>
                  <a:pt x="188" y="0"/>
                </a:lnTo>
                <a:lnTo>
                  <a:pt x="0"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6"/>
          <p:cNvSpPr/>
          <p:nvPr/>
        </p:nvSpPr>
        <p:spPr>
          <a:xfrm>
            <a:off x="3085810" y="2279896"/>
            <a:ext cx="6661" cy="7058"/>
          </a:xfrm>
          <a:custGeom>
            <a:rect b="b" l="l" r="r" t="t"/>
            <a:pathLst>
              <a:path extrusionOk="0" h="356" w="336">
                <a:moveTo>
                  <a:pt x="147" y="356"/>
                </a:moveTo>
                <a:lnTo>
                  <a:pt x="335" y="272"/>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6"/>
          <p:cNvSpPr/>
          <p:nvPr/>
        </p:nvSpPr>
        <p:spPr>
          <a:xfrm>
            <a:off x="3091619" y="2290264"/>
            <a:ext cx="6661" cy="7058"/>
          </a:xfrm>
          <a:custGeom>
            <a:rect b="b" l="l" r="r" t="t"/>
            <a:pathLst>
              <a:path extrusionOk="0" h="356" w="336">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6"/>
          <p:cNvSpPr/>
          <p:nvPr/>
        </p:nvSpPr>
        <p:spPr>
          <a:xfrm>
            <a:off x="3097427" y="2299800"/>
            <a:ext cx="6245" cy="7890"/>
          </a:xfrm>
          <a:custGeom>
            <a:rect b="b" l="l" r="r" t="t"/>
            <a:pathLst>
              <a:path extrusionOk="0" h="398" w="315">
                <a:moveTo>
                  <a:pt x="126" y="398"/>
                </a:moveTo>
                <a:lnTo>
                  <a:pt x="314" y="314"/>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6"/>
          <p:cNvSpPr/>
          <p:nvPr/>
        </p:nvSpPr>
        <p:spPr>
          <a:xfrm>
            <a:off x="3065489" y="2250852"/>
            <a:ext cx="7494" cy="7078"/>
          </a:xfrm>
          <a:custGeom>
            <a:rect b="b" l="l" r="r" t="t"/>
            <a:pathLst>
              <a:path extrusionOk="0" h="357" w="378">
                <a:moveTo>
                  <a:pt x="210" y="356"/>
                </a:moveTo>
                <a:lnTo>
                  <a:pt x="377" y="252"/>
                </a:lnTo>
                <a:lnTo>
                  <a:pt x="168" y="0"/>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6"/>
          <p:cNvSpPr/>
          <p:nvPr/>
        </p:nvSpPr>
        <p:spPr>
          <a:xfrm>
            <a:off x="3072963" y="2259971"/>
            <a:ext cx="6641" cy="7494"/>
          </a:xfrm>
          <a:custGeom>
            <a:rect b="b" l="l" r="r" t="t"/>
            <a:pathLst>
              <a:path extrusionOk="0" h="378" w="335">
                <a:moveTo>
                  <a:pt x="188" y="377"/>
                </a:moveTo>
                <a:lnTo>
                  <a:pt x="335" y="273"/>
                </a:lnTo>
                <a:lnTo>
                  <a:pt x="147" y="1"/>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6"/>
          <p:cNvSpPr/>
          <p:nvPr/>
        </p:nvSpPr>
        <p:spPr>
          <a:xfrm>
            <a:off x="3079585" y="2269527"/>
            <a:ext cx="6661" cy="7474"/>
          </a:xfrm>
          <a:custGeom>
            <a:rect b="b" l="l" r="r" t="t"/>
            <a:pathLst>
              <a:path extrusionOk="0" h="377" w="336">
                <a:moveTo>
                  <a:pt x="189" y="377"/>
                </a:moveTo>
                <a:lnTo>
                  <a:pt x="336" y="272"/>
                </a:lnTo>
                <a:lnTo>
                  <a:pt x="168"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6"/>
          <p:cNvSpPr/>
          <p:nvPr/>
        </p:nvSpPr>
        <p:spPr>
          <a:xfrm>
            <a:off x="3042254" y="2224306"/>
            <a:ext cx="7494" cy="7078"/>
          </a:xfrm>
          <a:custGeom>
            <a:rect b="b" l="l" r="r" t="t"/>
            <a:pathLst>
              <a:path extrusionOk="0" h="357" w="378">
                <a:moveTo>
                  <a:pt x="231" y="356"/>
                </a:moveTo>
                <a:lnTo>
                  <a:pt x="377" y="231"/>
                </a:lnTo>
                <a:lnTo>
                  <a:pt x="126" y="0"/>
                </a:lnTo>
                <a:lnTo>
                  <a:pt x="1" y="126"/>
                </a:lnTo>
                <a:cubicBezTo>
                  <a:pt x="84" y="231"/>
                  <a:pt x="168" y="293"/>
                  <a:pt x="231"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6"/>
          <p:cNvSpPr/>
          <p:nvPr/>
        </p:nvSpPr>
        <p:spPr>
          <a:xfrm>
            <a:off x="3050561" y="2233009"/>
            <a:ext cx="7058" cy="7494"/>
          </a:xfrm>
          <a:custGeom>
            <a:rect b="b" l="l" r="r" t="t"/>
            <a:pathLst>
              <a:path extrusionOk="0" h="378" w="356">
                <a:moveTo>
                  <a:pt x="209" y="377"/>
                </a:moveTo>
                <a:lnTo>
                  <a:pt x="356" y="231"/>
                </a:lnTo>
                <a:lnTo>
                  <a:pt x="126" y="1"/>
                </a:lnTo>
                <a:lnTo>
                  <a:pt x="0"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6"/>
          <p:cNvSpPr/>
          <p:nvPr/>
        </p:nvSpPr>
        <p:spPr>
          <a:xfrm>
            <a:off x="3058431" y="2241316"/>
            <a:ext cx="7078" cy="7890"/>
          </a:xfrm>
          <a:custGeom>
            <a:rect b="b" l="l" r="r" t="t"/>
            <a:pathLst>
              <a:path extrusionOk="0" h="398" w="357">
                <a:moveTo>
                  <a:pt x="210" y="398"/>
                </a:moveTo>
                <a:lnTo>
                  <a:pt x="356" y="272"/>
                </a:lnTo>
                <a:lnTo>
                  <a:pt x="126" y="0"/>
                </a:lnTo>
                <a:lnTo>
                  <a:pt x="1"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6"/>
          <p:cNvSpPr/>
          <p:nvPr/>
        </p:nvSpPr>
        <p:spPr>
          <a:xfrm>
            <a:off x="3015708" y="2201487"/>
            <a:ext cx="7494" cy="7078"/>
          </a:xfrm>
          <a:custGeom>
            <a:rect b="b" l="l" r="r" t="t"/>
            <a:pathLst>
              <a:path extrusionOk="0" h="357" w="378">
                <a:moveTo>
                  <a:pt x="273" y="356"/>
                </a:moveTo>
                <a:lnTo>
                  <a:pt x="377" y="210"/>
                </a:lnTo>
                <a:lnTo>
                  <a:pt x="105" y="1"/>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6"/>
          <p:cNvSpPr/>
          <p:nvPr/>
        </p:nvSpPr>
        <p:spPr>
          <a:xfrm>
            <a:off x="3024828" y="2208545"/>
            <a:ext cx="7494" cy="7474"/>
          </a:xfrm>
          <a:custGeom>
            <a:rect b="b" l="l" r="r" t="t"/>
            <a:pathLst>
              <a:path extrusionOk="0" h="377" w="378">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6"/>
          <p:cNvSpPr/>
          <p:nvPr/>
        </p:nvSpPr>
        <p:spPr>
          <a:xfrm>
            <a:off x="3033551" y="2216415"/>
            <a:ext cx="7890" cy="7494"/>
          </a:xfrm>
          <a:custGeom>
            <a:rect b="b" l="l" r="r" t="t"/>
            <a:pathLst>
              <a:path extrusionOk="0" h="378" w="398">
                <a:moveTo>
                  <a:pt x="251" y="377"/>
                </a:moveTo>
                <a:lnTo>
                  <a:pt x="398" y="231"/>
                </a:lnTo>
                <a:lnTo>
                  <a:pt x="126" y="1"/>
                </a:lnTo>
                <a:lnTo>
                  <a:pt x="0" y="16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6"/>
          <p:cNvSpPr/>
          <p:nvPr/>
        </p:nvSpPr>
        <p:spPr>
          <a:xfrm>
            <a:off x="2986664" y="2182415"/>
            <a:ext cx="7494" cy="6641"/>
          </a:xfrm>
          <a:custGeom>
            <a:rect b="b" l="l" r="r" t="t"/>
            <a:pathLst>
              <a:path extrusionOk="0" h="335" w="378">
                <a:moveTo>
                  <a:pt x="273" y="335"/>
                </a:moveTo>
                <a:lnTo>
                  <a:pt x="378" y="147"/>
                </a:lnTo>
                <a:lnTo>
                  <a:pt x="85" y="0"/>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6"/>
          <p:cNvSpPr/>
          <p:nvPr/>
        </p:nvSpPr>
        <p:spPr>
          <a:xfrm>
            <a:off x="2996636" y="2188620"/>
            <a:ext cx="7890" cy="6245"/>
          </a:xfrm>
          <a:custGeom>
            <a:rect b="b" l="l" r="r" t="t"/>
            <a:pathLst>
              <a:path extrusionOk="0" h="315" w="398">
                <a:moveTo>
                  <a:pt x="272" y="315"/>
                </a:moveTo>
                <a:lnTo>
                  <a:pt x="398" y="147"/>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6"/>
          <p:cNvSpPr/>
          <p:nvPr/>
        </p:nvSpPr>
        <p:spPr>
          <a:xfrm>
            <a:off x="3006588" y="2194846"/>
            <a:ext cx="7058" cy="6661"/>
          </a:xfrm>
          <a:custGeom>
            <a:rect b="b" l="l" r="r" t="t"/>
            <a:pathLst>
              <a:path extrusionOk="0" h="336" w="356">
                <a:moveTo>
                  <a:pt x="251" y="336"/>
                </a:moveTo>
                <a:lnTo>
                  <a:pt x="356" y="168"/>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6"/>
          <p:cNvSpPr/>
          <p:nvPr/>
        </p:nvSpPr>
        <p:spPr>
          <a:xfrm>
            <a:off x="2955142" y="2166634"/>
            <a:ext cx="7910" cy="6245"/>
          </a:xfrm>
          <a:custGeom>
            <a:rect b="b" l="l" r="r" t="t"/>
            <a:pathLst>
              <a:path extrusionOk="0" h="315" w="399">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6"/>
          <p:cNvSpPr/>
          <p:nvPr/>
        </p:nvSpPr>
        <p:spPr>
          <a:xfrm>
            <a:off x="2965927" y="2171214"/>
            <a:ext cx="7494" cy="6225"/>
          </a:xfrm>
          <a:custGeom>
            <a:rect b="b" l="l" r="r" t="t"/>
            <a:pathLst>
              <a:path extrusionOk="0" h="314" w="378">
                <a:moveTo>
                  <a:pt x="294" y="314"/>
                </a:moveTo>
                <a:lnTo>
                  <a:pt x="377" y="168"/>
                </a:lnTo>
                <a:lnTo>
                  <a:pt x="84"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6"/>
          <p:cNvSpPr/>
          <p:nvPr/>
        </p:nvSpPr>
        <p:spPr>
          <a:xfrm>
            <a:off x="2976296" y="2176606"/>
            <a:ext cx="7910" cy="6225"/>
          </a:xfrm>
          <a:custGeom>
            <a:rect b="b" l="l" r="r" t="t"/>
            <a:pathLst>
              <a:path extrusionOk="0" h="314" w="399">
                <a:moveTo>
                  <a:pt x="294" y="314"/>
                </a:moveTo>
                <a:lnTo>
                  <a:pt x="398" y="147"/>
                </a:lnTo>
                <a:lnTo>
                  <a:pt x="85"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6"/>
          <p:cNvSpPr/>
          <p:nvPr/>
        </p:nvSpPr>
        <p:spPr>
          <a:xfrm>
            <a:off x="2921955" y="2155453"/>
            <a:ext cx="7494" cy="5412"/>
          </a:xfrm>
          <a:custGeom>
            <a:rect b="b" l="l" r="r" t="t"/>
            <a:pathLst>
              <a:path extrusionOk="0" h="273" w="378">
                <a:moveTo>
                  <a:pt x="315" y="272"/>
                </a:moveTo>
                <a:lnTo>
                  <a:pt x="378" y="105"/>
                </a:lnTo>
                <a:lnTo>
                  <a:pt x="64" y="0"/>
                </a:lnTo>
                <a:lnTo>
                  <a:pt x="1"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6"/>
          <p:cNvSpPr/>
          <p:nvPr/>
        </p:nvSpPr>
        <p:spPr>
          <a:xfrm>
            <a:off x="2933572" y="2158347"/>
            <a:ext cx="7078" cy="6245"/>
          </a:xfrm>
          <a:custGeom>
            <a:rect b="b" l="l" r="r" t="t"/>
            <a:pathLst>
              <a:path extrusionOk="0" h="315" w="357">
                <a:moveTo>
                  <a:pt x="315" y="314"/>
                </a:moveTo>
                <a:lnTo>
                  <a:pt x="356" y="126"/>
                </a:lnTo>
                <a:lnTo>
                  <a:pt x="43" y="0"/>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6"/>
          <p:cNvSpPr/>
          <p:nvPr/>
        </p:nvSpPr>
        <p:spPr>
          <a:xfrm>
            <a:off x="2944357" y="2162491"/>
            <a:ext cx="7078" cy="5829"/>
          </a:xfrm>
          <a:custGeom>
            <a:rect b="b" l="l" r="r" t="t"/>
            <a:pathLst>
              <a:path extrusionOk="0" h="294" w="357">
                <a:moveTo>
                  <a:pt x="315" y="294"/>
                </a:moveTo>
                <a:lnTo>
                  <a:pt x="356" y="105"/>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a:off x="2887954" y="2148395"/>
            <a:ext cx="7058" cy="4996"/>
          </a:xfrm>
          <a:custGeom>
            <a:rect b="b" l="l" r="r" t="t"/>
            <a:pathLst>
              <a:path extrusionOk="0" h="252" w="356">
                <a:moveTo>
                  <a:pt x="335" y="251"/>
                </a:moveTo>
                <a:lnTo>
                  <a:pt x="356" y="63"/>
                </a:lnTo>
                <a:lnTo>
                  <a:pt x="21" y="0"/>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6"/>
          <p:cNvSpPr/>
          <p:nvPr/>
        </p:nvSpPr>
        <p:spPr>
          <a:xfrm>
            <a:off x="2899572" y="2150060"/>
            <a:ext cx="7058" cy="5412"/>
          </a:xfrm>
          <a:custGeom>
            <a:rect b="b" l="l" r="r" t="t"/>
            <a:pathLst>
              <a:path extrusionOk="0" h="273" w="356">
                <a:moveTo>
                  <a:pt x="314" y="272"/>
                </a:moveTo>
                <a:lnTo>
                  <a:pt x="356" y="63"/>
                </a:lnTo>
                <a:lnTo>
                  <a:pt x="42" y="0"/>
                </a:lnTo>
                <a:lnTo>
                  <a:pt x="0"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6"/>
          <p:cNvSpPr/>
          <p:nvPr/>
        </p:nvSpPr>
        <p:spPr>
          <a:xfrm>
            <a:off x="2910753" y="2152538"/>
            <a:ext cx="7078" cy="5412"/>
          </a:xfrm>
          <a:custGeom>
            <a:rect b="b" l="l" r="r" t="t"/>
            <a:pathLst>
              <a:path extrusionOk="0" h="273" w="357">
                <a:moveTo>
                  <a:pt x="336" y="273"/>
                </a:moveTo>
                <a:lnTo>
                  <a:pt x="357" y="84"/>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6"/>
          <p:cNvSpPr/>
          <p:nvPr/>
        </p:nvSpPr>
        <p:spPr>
          <a:xfrm>
            <a:off x="2853102" y="2145897"/>
            <a:ext cx="6661" cy="4183"/>
          </a:xfrm>
          <a:custGeom>
            <a:rect b="b" l="l" r="r" t="t"/>
            <a:pathLst>
              <a:path extrusionOk="0" h="211" w="336">
                <a:moveTo>
                  <a:pt x="335" y="210"/>
                </a:moveTo>
                <a:lnTo>
                  <a:pt x="335" y="1"/>
                </a:lnTo>
                <a:lnTo>
                  <a:pt x="1" y="1"/>
                </a:lnTo>
                <a:lnTo>
                  <a:pt x="1" y="189"/>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6"/>
          <p:cNvSpPr/>
          <p:nvPr/>
        </p:nvSpPr>
        <p:spPr>
          <a:xfrm>
            <a:off x="2865136" y="2146313"/>
            <a:ext cx="6661" cy="4163"/>
          </a:xfrm>
          <a:custGeom>
            <a:rect b="b" l="l" r="r" t="t"/>
            <a:pathLst>
              <a:path extrusionOk="0" h="210" w="336">
                <a:moveTo>
                  <a:pt x="314" y="210"/>
                </a:moveTo>
                <a:lnTo>
                  <a:pt x="335" y="1"/>
                </a:lnTo>
                <a:lnTo>
                  <a:pt x="0" y="1"/>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6"/>
          <p:cNvSpPr/>
          <p:nvPr/>
        </p:nvSpPr>
        <p:spPr>
          <a:xfrm>
            <a:off x="2875921" y="2147562"/>
            <a:ext cx="7078" cy="4163"/>
          </a:xfrm>
          <a:custGeom>
            <a:rect b="b" l="l" r="r" t="t"/>
            <a:pathLst>
              <a:path extrusionOk="0" h="210" w="357">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6"/>
          <p:cNvSpPr/>
          <p:nvPr/>
        </p:nvSpPr>
        <p:spPr>
          <a:xfrm>
            <a:off x="5746723" y="2232937"/>
            <a:ext cx="36184" cy="36238"/>
          </a:xfrm>
          <a:custGeom>
            <a:rect b="b" l="l" r="r" t="t"/>
            <a:pathLst>
              <a:path extrusionOk="0" h="629" w="628">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5698497" y="2158214"/>
            <a:ext cx="132635" cy="26559"/>
          </a:xfrm>
          <a:custGeom>
            <a:rect b="b" l="l" r="r" t="t"/>
            <a:pathLst>
              <a:path extrusionOk="0" fill="none" h="461" w="2302">
                <a:moveTo>
                  <a:pt x="2302" y="461"/>
                </a:moveTo>
                <a:cubicBezTo>
                  <a:pt x="2009" y="168"/>
                  <a:pt x="1590" y="1"/>
                  <a:pt x="1151" y="1"/>
                </a:cubicBezTo>
                <a:cubicBezTo>
                  <a:pt x="712" y="1"/>
                  <a:pt x="293" y="168"/>
                  <a:pt x="0"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a:off x="5727421" y="2198024"/>
            <a:ext cx="74787" cy="15728"/>
          </a:xfrm>
          <a:custGeom>
            <a:rect b="b" l="l" r="r" t="t"/>
            <a:pathLst>
              <a:path extrusionOk="0" fill="none" h="273" w="1298">
                <a:moveTo>
                  <a:pt x="0" y="272"/>
                </a:moveTo>
                <a:cubicBezTo>
                  <a:pt x="147" y="105"/>
                  <a:pt x="377" y="0"/>
                  <a:pt x="649" y="0"/>
                </a:cubicBezTo>
                <a:cubicBezTo>
                  <a:pt x="900" y="0"/>
                  <a:pt x="1151" y="105"/>
                  <a:pt x="1298"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a:off x="5727421" y="2198024"/>
            <a:ext cx="74787" cy="15728"/>
          </a:xfrm>
          <a:custGeom>
            <a:rect b="b" l="l" r="r" t="t"/>
            <a:pathLst>
              <a:path extrusionOk="0" fill="none" h="273" w="1298">
                <a:moveTo>
                  <a:pt x="1298" y="272"/>
                </a:moveTo>
                <a:cubicBezTo>
                  <a:pt x="1151" y="105"/>
                  <a:pt x="900" y="0"/>
                  <a:pt x="649" y="0"/>
                </a:cubicBezTo>
                <a:cubicBezTo>
                  <a:pt x="377" y="0"/>
                  <a:pt x="147" y="105"/>
                  <a:pt x="0"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6"/>
          <p:cNvSpPr/>
          <p:nvPr/>
        </p:nvSpPr>
        <p:spPr>
          <a:xfrm>
            <a:off x="5667153" y="2117252"/>
            <a:ext cx="192903" cy="38600"/>
          </a:xfrm>
          <a:custGeom>
            <a:rect b="b" l="l" r="r" t="t"/>
            <a:pathLst>
              <a:path extrusionOk="0" fill="none" h="670" w="3348">
                <a:moveTo>
                  <a:pt x="3348" y="670"/>
                </a:moveTo>
                <a:cubicBezTo>
                  <a:pt x="2929" y="251"/>
                  <a:pt x="2323" y="0"/>
                  <a:pt x="1674" y="0"/>
                </a:cubicBezTo>
                <a:cubicBezTo>
                  <a:pt x="1004" y="0"/>
                  <a:pt x="440" y="251"/>
                  <a:pt x="0" y="670"/>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6"/>
          <p:cNvSpPr/>
          <p:nvPr/>
        </p:nvSpPr>
        <p:spPr>
          <a:xfrm>
            <a:off x="5698497" y="2158214"/>
            <a:ext cx="132635" cy="26559"/>
          </a:xfrm>
          <a:custGeom>
            <a:rect b="b" l="l" r="r" t="t"/>
            <a:pathLst>
              <a:path extrusionOk="0" fill="none" h="461" w="2302">
                <a:moveTo>
                  <a:pt x="0" y="461"/>
                </a:moveTo>
                <a:cubicBezTo>
                  <a:pt x="293" y="168"/>
                  <a:pt x="712" y="1"/>
                  <a:pt x="1151" y="1"/>
                </a:cubicBezTo>
                <a:cubicBezTo>
                  <a:pt x="1590" y="1"/>
                  <a:pt x="2009" y="168"/>
                  <a:pt x="2302"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6"/>
          <p:cNvSpPr/>
          <p:nvPr/>
        </p:nvSpPr>
        <p:spPr>
          <a:xfrm>
            <a:off x="6084509" y="300000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6"/>
          <p:cNvSpPr/>
          <p:nvPr/>
        </p:nvSpPr>
        <p:spPr>
          <a:xfrm>
            <a:off x="6084509" y="298755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6"/>
          <p:cNvSpPr/>
          <p:nvPr/>
        </p:nvSpPr>
        <p:spPr>
          <a:xfrm>
            <a:off x="6084509" y="297512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6084509" y="3037339"/>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p:nvPr/>
        </p:nvSpPr>
        <p:spPr>
          <a:xfrm>
            <a:off x="6084509" y="302488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6"/>
          <p:cNvSpPr/>
          <p:nvPr/>
        </p:nvSpPr>
        <p:spPr>
          <a:xfrm>
            <a:off x="6084509" y="301245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6"/>
          <p:cNvSpPr/>
          <p:nvPr/>
        </p:nvSpPr>
        <p:spPr>
          <a:xfrm>
            <a:off x="6084509" y="307508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6"/>
          <p:cNvSpPr/>
          <p:nvPr/>
        </p:nvSpPr>
        <p:spPr>
          <a:xfrm>
            <a:off x="6084509" y="3062636"/>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6"/>
          <p:cNvSpPr/>
          <p:nvPr/>
        </p:nvSpPr>
        <p:spPr>
          <a:xfrm>
            <a:off x="6084509" y="305020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6"/>
          <p:cNvSpPr/>
          <p:nvPr/>
        </p:nvSpPr>
        <p:spPr>
          <a:xfrm>
            <a:off x="6084509" y="311241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6"/>
          <p:cNvSpPr/>
          <p:nvPr/>
        </p:nvSpPr>
        <p:spPr>
          <a:xfrm>
            <a:off x="6084509" y="3099986"/>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6"/>
          <p:cNvSpPr/>
          <p:nvPr/>
        </p:nvSpPr>
        <p:spPr>
          <a:xfrm>
            <a:off x="6084509" y="3087536"/>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6"/>
          <p:cNvSpPr/>
          <p:nvPr/>
        </p:nvSpPr>
        <p:spPr>
          <a:xfrm>
            <a:off x="6084509" y="314974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6"/>
          <p:cNvSpPr/>
          <p:nvPr/>
        </p:nvSpPr>
        <p:spPr>
          <a:xfrm>
            <a:off x="6084509" y="313731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6"/>
          <p:cNvSpPr/>
          <p:nvPr/>
        </p:nvSpPr>
        <p:spPr>
          <a:xfrm>
            <a:off x="6084509" y="3124867"/>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6"/>
          <p:cNvSpPr/>
          <p:nvPr/>
        </p:nvSpPr>
        <p:spPr>
          <a:xfrm>
            <a:off x="6084509" y="318709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6"/>
          <p:cNvSpPr/>
          <p:nvPr/>
        </p:nvSpPr>
        <p:spPr>
          <a:xfrm>
            <a:off x="6084509" y="3174648"/>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6"/>
          <p:cNvSpPr/>
          <p:nvPr/>
        </p:nvSpPr>
        <p:spPr>
          <a:xfrm>
            <a:off x="6084509" y="316219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6"/>
          <p:cNvSpPr/>
          <p:nvPr/>
        </p:nvSpPr>
        <p:spPr>
          <a:xfrm>
            <a:off x="6084509" y="3224846"/>
            <a:ext cx="4163" cy="7058"/>
          </a:xfrm>
          <a:custGeom>
            <a:rect b="b" l="l" r="r" t="t"/>
            <a:pathLst>
              <a:path extrusionOk="0" h="356"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6"/>
          <p:cNvSpPr/>
          <p:nvPr/>
        </p:nvSpPr>
        <p:spPr>
          <a:xfrm>
            <a:off x="6084509" y="321239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6"/>
          <p:cNvSpPr/>
          <p:nvPr/>
        </p:nvSpPr>
        <p:spPr>
          <a:xfrm>
            <a:off x="6084509" y="3199945"/>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6"/>
          <p:cNvSpPr/>
          <p:nvPr/>
        </p:nvSpPr>
        <p:spPr>
          <a:xfrm>
            <a:off x="6084509" y="3262177"/>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6"/>
          <p:cNvSpPr/>
          <p:nvPr/>
        </p:nvSpPr>
        <p:spPr>
          <a:xfrm>
            <a:off x="6084509" y="324972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6"/>
          <p:cNvSpPr/>
          <p:nvPr/>
        </p:nvSpPr>
        <p:spPr>
          <a:xfrm>
            <a:off x="6084509" y="3237276"/>
            <a:ext cx="4163" cy="7078"/>
          </a:xfrm>
          <a:custGeom>
            <a:rect b="b" l="l" r="r" t="t"/>
            <a:pathLst>
              <a:path extrusionOk="0" h="357" w="210">
                <a:moveTo>
                  <a:pt x="1" y="1"/>
                </a:moveTo>
                <a:lnTo>
                  <a:pt x="210" y="1"/>
                </a:lnTo>
                <a:lnTo>
                  <a:pt x="210" y="357"/>
                </a:lnTo>
                <a:lnTo>
                  <a:pt x="1"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6"/>
          <p:cNvSpPr/>
          <p:nvPr/>
        </p:nvSpPr>
        <p:spPr>
          <a:xfrm>
            <a:off x="6084509" y="3299507"/>
            <a:ext cx="4163" cy="7078"/>
          </a:xfrm>
          <a:custGeom>
            <a:rect b="b" l="l" r="r" t="t"/>
            <a:pathLst>
              <a:path extrusionOk="0" h="357"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6"/>
          <p:cNvSpPr/>
          <p:nvPr/>
        </p:nvSpPr>
        <p:spPr>
          <a:xfrm>
            <a:off x="6084509" y="3287057"/>
            <a:ext cx="4163" cy="7078"/>
          </a:xfrm>
          <a:custGeom>
            <a:rect b="b" l="l" r="r" t="t"/>
            <a:pathLst>
              <a:path extrusionOk="0" h="357" w="210">
                <a:moveTo>
                  <a:pt x="1" y="1"/>
                </a:moveTo>
                <a:lnTo>
                  <a:pt x="210" y="1"/>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6"/>
          <p:cNvSpPr/>
          <p:nvPr/>
        </p:nvSpPr>
        <p:spPr>
          <a:xfrm>
            <a:off x="6084509" y="327460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6"/>
          <p:cNvSpPr/>
          <p:nvPr/>
        </p:nvSpPr>
        <p:spPr>
          <a:xfrm>
            <a:off x="5104312" y="3467506"/>
            <a:ext cx="117820" cy="452585"/>
          </a:xfrm>
          <a:custGeom>
            <a:rect b="b" l="l" r="r" t="t"/>
            <a:pathLst>
              <a:path extrusionOk="0" h="22829" w="5943">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6"/>
          <p:cNvSpPr/>
          <p:nvPr/>
        </p:nvSpPr>
        <p:spPr>
          <a:xfrm>
            <a:off x="4929672" y="2717518"/>
            <a:ext cx="466681" cy="686540"/>
          </a:xfrm>
          <a:custGeom>
            <a:rect b="b" l="l" r="r" t="t"/>
            <a:pathLst>
              <a:path extrusionOk="0" h="34630" w="2354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6"/>
          <p:cNvSpPr/>
          <p:nvPr/>
        </p:nvSpPr>
        <p:spPr>
          <a:xfrm>
            <a:off x="4960778" y="2748624"/>
            <a:ext cx="404450" cy="624309"/>
          </a:xfrm>
          <a:custGeom>
            <a:rect b="b" l="l" r="r" t="t"/>
            <a:pathLst>
              <a:path extrusionOk="0" h="31491" w="20401">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6"/>
          <p:cNvSpPr/>
          <p:nvPr/>
        </p:nvSpPr>
        <p:spPr>
          <a:xfrm>
            <a:off x="5018429" y="2924386"/>
            <a:ext cx="278779" cy="4996"/>
          </a:xfrm>
          <a:custGeom>
            <a:rect b="b" l="l" r="r" t="t"/>
            <a:pathLst>
              <a:path extrusionOk="0" h="252" w="14062">
                <a:moveTo>
                  <a:pt x="189" y="0"/>
                </a:moveTo>
                <a:cubicBezTo>
                  <a:pt x="1" y="0"/>
                  <a:pt x="1" y="252"/>
                  <a:pt x="189" y="252"/>
                </a:cubicBezTo>
                <a:lnTo>
                  <a:pt x="13915" y="252"/>
                </a:lnTo>
                <a:cubicBezTo>
                  <a:pt x="14062" y="252"/>
                  <a:pt x="14062" y="0"/>
                  <a:pt x="13915"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6"/>
          <p:cNvSpPr/>
          <p:nvPr/>
        </p:nvSpPr>
        <p:spPr>
          <a:xfrm>
            <a:off x="5018429" y="2873067"/>
            <a:ext cx="278779" cy="4996"/>
          </a:xfrm>
          <a:custGeom>
            <a:rect b="b" l="l" r="r" t="t"/>
            <a:pathLst>
              <a:path extrusionOk="0" h="252" w="14062">
                <a:moveTo>
                  <a:pt x="189" y="1"/>
                </a:moveTo>
                <a:cubicBezTo>
                  <a:pt x="1" y="1"/>
                  <a:pt x="1" y="252"/>
                  <a:pt x="189" y="252"/>
                </a:cubicBezTo>
                <a:lnTo>
                  <a:pt x="13915" y="252"/>
                </a:lnTo>
                <a:cubicBezTo>
                  <a:pt x="14062" y="252"/>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6"/>
          <p:cNvSpPr/>
          <p:nvPr/>
        </p:nvSpPr>
        <p:spPr>
          <a:xfrm>
            <a:off x="5018429" y="2973335"/>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6"/>
          <p:cNvSpPr/>
          <p:nvPr/>
        </p:nvSpPr>
        <p:spPr>
          <a:xfrm>
            <a:off x="5018429" y="3074415"/>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6"/>
          <p:cNvSpPr/>
          <p:nvPr/>
        </p:nvSpPr>
        <p:spPr>
          <a:xfrm>
            <a:off x="5018429" y="3126948"/>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6"/>
          <p:cNvSpPr/>
          <p:nvPr/>
        </p:nvSpPr>
        <p:spPr>
          <a:xfrm>
            <a:off x="5018429" y="3176372"/>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6"/>
          <p:cNvSpPr/>
          <p:nvPr/>
        </p:nvSpPr>
        <p:spPr>
          <a:xfrm>
            <a:off x="5519115" y="3734651"/>
            <a:ext cx="90442" cy="135662"/>
          </a:xfrm>
          <a:custGeom>
            <a:rect b="b" l="l" r="r" t="t"/>
            <a:pathLst>
              <a:path extrusionOk="0" h="6843" w="4562">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6"/>
          <p:cNvSpPr/>
          <p:nvPr/>
        </p:nvSpPr>
        <p:spPr>
          <a:xfrm>
            <a:off x="5535708" y="3815538"/>
            <a:ext cx="56025" cy="54776"/>
          </a:xfrm>
          <a:custGeom>
            <a:rect b="b" l="l" r="r" t="t"/>
            <a:pathLst>
              <a:path extrusionOk="0" h="2763" w="2826">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6"/>
          <p:cNvSpPr/>
          <p:nvPr/>
        </p:nvSpPr>
        <p:spPr>
          <a:xfrm>
            <a:off x="5499210" y="3718890"/>
            <a:ext cx="24484" cy="24068"/>
          </a:xfrm>
          <a:custGeom>
            <a:rect b="b" l="l" r="r" t="t"/>
            <a:pathLst>
              <a:path extrusionOk="0" h="1214" w="1235">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6"/>
          <p:cNvSpPr/>
          <p:nvPr/>
        </p:nvSpPr>
        <p:spPr>
          <a:xfrm>
            <a:off x="5559776" y="3694406"/>
            <a:ext cx="8307" cy="31125"/>
          </a:xfrm>
          <a:custGeom>
            <a:rect b="b" l="l" r="r" t="t"/>
            <a:pathLst>
              <a:path extrusionOk="0" h="1570" w="419">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6"/>
          <p:cNvSpPr/>
          <p:nvPr/>
        </p:nvSpPr>
        <p:spPr>
          <a:xfrm>
            <a:off x="5603748" y="3718890"/>
            <a:ext cx="24900" cy="24068"/>
          </a:xfrm>
          <a:custGeom>
            <a:rect b="b" l="l" r="r" t="t"/>
            <a:pathLst>
              <a:path extrusionOk="0" h="1214" w="1256">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6"/>
          <p:cNvSpPr/>
          <p:nvPr/>
        </p:nvSpPr>
        <p:spPr>
          <a:xfrm>
            <a:off x="4298319" y="4289322"/>
            <a:ext cx="406531" cy="701131"/>
          </a:xfrm>
          <a:custGeom>
            <a:rect b="b" l="l" r="r" t="t"/>
            <a:pathLst>
              <a:path extrusionOk="0" h="35366" w="20506">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6"/>
          <p:cNvSpPr/>
          <p:nvPr/>
        </p:nvSpPr>
        <p:spPr>
          <a:xfrm>
            <a:off x="4482078" y="4900692"/>
            <a:ext cx="263851" cy="116175"/>
          </a:xfrm>
          <a:custGeom>
            <a:rect b="b" l="l" r="r" t="t"/>
            <a:pathLst>
              <a:path extrusionOk="0" h="5860" w="13309">
                <a:moveTo>
                  <a:pt x="1" y="5859"/>
                </a:moveTo>
                <a:lnTo>
                  <a:pt x="13308" y="1"/>
                </a:lnTo>
              </a:path>
            </a:pathLst>
          </a:custGeom>
          <a:solidFill>
            <a:srgbClr val="AAD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6"/>
          <p:cNvSpPr/>
          <p:nvPr/>
        </p:nvSpPr>
        <p:spPr>
          <a:xfrm>
            <a:off x="4461341" y="4823949"/>
            <a:ext cx="397828" cy="385378"/>
          </a:xfrm>
          <a:custGeom>
            <a:rect b="b" l="l" r="r" t="t"/>
            <a:pathLst>
              <a:path extrusionOk="0" h="19439" w="20067">
                <a:moveTo>
                  <a:pt x="12241" y="1"/>
                </a:moveTo>
                <a:lnTo>
                  <a:pt x="0" y="5336"/>
                </a:lnTo>
                <a:lnTo>
                  <a:pt x="5169" y="19439"/>
                </a:lnTo>
                <a:lnTo>
                  <a:pt x="20066" y="19439"/>
                </a:lnTo>
                <a:lnTo>
                  <a:pt x="1224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6"/>
          <p:cNvSpPr/>
          <p:nvPr/>
        </p:nvSpPr>
        <p:spPr>
          <a:xfrm>
            <a:off x="4482078" y="4900692"/>
            <a:ext cx="392020" cy="319004"/>
          </a:xfrm>
          <a:custGeom>
            <a:rect b="b" l="l" r="r" t="t"/>
            <a:pathLst>
              <a:path extrusionOk="0" h="16091" w="19774">
                <a:moveTo>
                  <a:pt x="13329" y="1"/>
                </a:moveTo>
                <a:lnTo>
                  <a:pt x="1" y="5859"/>
                </a:lnTo>
                <a:lnTo>
                  <a:pt x="3746" y="16091"/>
                </a:lnTo>
                <a:lnTo>
                  <a:pt x="19773" y="16091"/>
                </a:lnTo>
                <a:lnTo>
                  <a:pt x="133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6"/>
          <p:cNvSpPr/>
          <p:nvPr/>
        </p:nvSpPr>
        <p:spPr>
          <a:xfrm>
            <a:off x="4491198" y="4953784"/>
            <a:ext cx="23671" cy="23671"/>
          </a:xfrm>
          <a:custGeom>
            <a:rect b="b" l="l" r="r" t="t"/>
            <a:pathLst>
              <a:path extrusionOk="0" h="1194" w="1194">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6"/>
          <p:cNvSpPr/>
          <p:nvPr/>
        </p:nvSpPr>
        <p:spPr>
          <a:xfrm>
            <a:off x="4023900" y="2166598"/>
            <a:ext cx="155209" cy="142792"/>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582" name="Google Shape;582;p26"/>
          <p:cNvSpPr txBox="1"/>
          <p:nvPr>
            <p:ph idx="4294967295" type="subTitle"/>
          </p:nvPr>
        </p:nvSpPr>
        <p:spPr>
          <a:xfrm>
            <a:off x="6527425" y="1729400"/>
            <a:ext cx="1454700" cy="131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Want to bring a big revolution between nature and technology.</a:t>
            </a:r>
            <a:endParaRPr sz="900">
              <a:solidFill>
                <a:srgbClr val="FFFFFF"/>
              </a:solidFill>
            </a:endParaRPr>
          </a:p>
        </p:txBody>
      </p:sp>
      <p:sp>
        <p:nvSpPr>
          <p:cNvPr id="583" name="Google Shape;583;p26"/>
          <p:cNvSpPr txBox="1"/>
          <p:nvPr>
            <p:ph idx="4294967295" type="ctrTitle"/>
          </p:nvPr>
        </p:nvSpPr>
        <p:spPr>
          <a:xfrm>
            <a:off x="6527425" y="1508275"/>
            <a:ext cx="1254600" cy="2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2</a:t>
            </a:r>
            <a:endParaRPr sz="900">
              <a:solidFill>
                <a:srgbClr val="FFFFFF"/>
              </a:solidFill>
            </a:endParaRPr>
          </a:p>
        </p:txBody>
      </p:sp>
      <p:sp>
        <p:nvSpPr>
          <p:cNvPr id="584" name="Google Shape;584;p26"/>
          <p:cNvSpPr txBox="1"/>
          <p:nvPr>
            <p:ph idx="4294967295" type="subTitle"/>
          </p:nvPr>
        </p:nvSpPr>
        <p:spPr>
          <a:xfrm>
            <a:off x="947775" y="3362550"/>
            <a:ext cx="1454700" cy="74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A </a:t>
            </a:r>
            <a:r>
              <a:rPr lang="es" sz="900"/>
              <a:t>great</a:t>
            </a:r>
            <a:r>
              <a:rPr lang="es" sz="900"/>
              <a:t> idea </a:t>
            </a:r>
            <a:r>
              <a:rPr lang="es" sz="900"/>
              <a:t>just come in mind and we just started working on it.</a:t>
            </a:r>
            <a:endParaRPr sz="900">
              <a:solidFill>
                <a:srgbClr val="FFFFFF"/>
              </a:solidFill>
            </a:endParaRPr>
          </a:p>
        </p:txBody>
      </p:sp>
      <p:sp>
        <p:nvSpPr>
          <p:cNvPr id="585" name="Google Shape;585;p26"/>
          <p:cNvSpPr txBox="1"/>
          <p:nvPr>
            <p:ph idx="4294967295" type="ctrTitle"/>
          </p:nvPr>
        </p:nvSpPr>
        <p:spPr>
          <a:xfrm>
            <a:off x="1228825" y="3131900"/>
            <a:ext cx="1173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900">
                <a:solidFill>
                  <a:srgbClr val="FFFFFF"/>
                </a:solidFill>
              </a:rPr>
              <a:t>STEP 1</a:t>
            </a:r>
            <a:endParaRPr sz="900">
              <a:solidFill>
                <a:srgbClr val="FFFFFF"/>
              </a:solidFill>
            </a:endParaRPr>
          </a:p>
        </p:txBody>
      </p:sp>
      <p:sp>
        <p:nvSpPr>
          <p:cNvPr id="586" name="Google Shape;586;p26"/>
          <p:cNvSpPr txBox="1"/>
          <p:nvPr>
            <p:ph idx="4294967295" type="subTitle"/>
          </p:nvPr>
        </p:nvSpPr>
        <p:spPr>
          <a:xfrm>
            <a:off x="6527425" y="3639172"/>
            <a:ext cx="1254600" cy="74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Trying to collab with some of the brands and bring great user experience.</a:t>
            </a:r>
            <a:endParaRPr sz="900">
              <a:solidFill>
                <a:srgbClr val="FFFFFF"/>
              </a:solidFill>
            </a:endParaRPr>
          </a:p>
        </p:txBody>
      </p:sp>
      <p:sp>
        <p:nvSpPr>
          <p:cNvPr id="587" name="Google Shape;587;p26"/>
          <p:cNvSpPr txBox="1"/>
          <p:nvPr>
            <p:ph idx="4294967295" type="ctrTitle"/>
          </p:nvPr>
        </p:nvSpPr>
        <p:spPr>
          <a:xfrm>
            <a:off x="6527425" y="34084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solidFill>
                  <a:srgbClr val="FFFFFF"/>
                </a:solidFill>
              </a:rPr>
              <a:t>STEP 3</a:t>
            </a:r>
            <a:endParaRPr sz="900">
              <a:solidFill>
                <a:srgbClr val="FFFFFF"/>
              </a:solidFill>
            </a:endParaRPr>
          </a:p>
        </p:txBody>
      </p:sp>
      <p:cxnSp>
        <p:nvCxnSpPr>
          <p:cNvPr id="588" name="Google Shape;588;p26"/>
          <p:cNvCxnSpPr>
            <a:endCxn id="584" idx="2"/>
          </p:cNvCxnSpPr>
          <p:nvPr/>
        </p:nvCxnSpPr>
        <p:spPr>
          <a:xfrm flipH="1">
            <a:off x="1675125" y="3830550"/>
            <a:ext cx="1992000" cy="276000"/>
          </a:xfrm>
          <a:prstGeom prst="bentConnector4">
            <a:avLst>
              <a:gd fmla="val 31743" name="adj1"/>
              <a:gd fmla="val 186277" name="adj2"/>
            </a:avLst>
          </a:prstGeom>
          <a:noFill/>
          <a:ln cap="flat" cmpd="sng" w="28575">
            <a:solidFill>
              <a:srgbClr val="FFFFFF"/>
            </a:solidFill>
            <a:prstDash val="solid"/>
            <a:round/>
            <a:headEnd len="med" w="med" type="oval"/>
            <a:tailEnd len="med" w="med" type="oval"/>
          </a:ln>
        </p:spPr>
      </p:cxnSp>
      <p:cxnSp>
        <p:nvCxnSpPr>
          <p:cNvPr id="589" name="Google Shape;589;p26"/>
          <p:cNvCxnSpPr/>
          <p:nvPr/>
        </p:nvCxnSpPr>
        <p:spPr>
          <a:xfrm flipH="1">
            <a:off x="5734150" y="1671125"/>
            <a:ext cx="840900" cy="824700"/>
          </a:xfrm>
          <a:prstGeom prst="bentConnector3">
            <a:avLst>
              <a:gd fmla="val 50000" name="adj1"/>
            </a:avLst>
          </a:prstGeom>
          <a:noFill/>
          <a:ln cap="flat" cmpd="sng" w="28575">
            <a:solidFill>
              <a:srgbClr val="FFFFFF"/>
            </a:solidFill>
            <a:prstDash val="solid"/>
            <a:round/>
            <a:headEnd len="med" w="med" type="oval"/>
            <a:tailEnd len="med" w="med" type="oval"/>
          </a:ln>
        </p:spPr>
      </p:cxnSp>
      <p:cxnSp>
        <p:nvCxnSpPr>
          <p:cNvPr id="590" name="Google Shape;590;p26"/>
          <p:cNvCxnSpPr>
            <a:endCxn id="586" idx="2"/>
          </p:cNvCxnSpPr>
          <p:nvPr/>
        </p:nvCxnSpPr>
        <p:spPr>
          <a:xfrm>
            <a:off x="5518825" y="3967072"/>
            <a:ext cx="1635900" cy="416100"/>
          </a:xfrm>
          <a:prstGeom prst="bentConnector4">
            <a:avLst>
              <a:gd fmla="val 30827" name="adj1"/>
              <a:gd fmla="val 157228" name="adj2"/>
            </a:avLst>
          </a:prstGeom>
          <a:noFill/>
          <a:ln cap="flat" cmpd="sng" w="28575">
            <a:solidFill>
              <a:srgbClr val="FFFFFF"/>
            </a:solidFill>
            <a:prstDash val="solid"/>
            <a:round/>
            <a:headEnd len="med" w="med" type="oval"/>
            <a:tailEnd len="med" w="med" type="oval"/>
          </a:ln>
        </p:spPr>
      </p:cxnSp>
      <p:cxnSp>
        <p:nvCxnSpPr>
          <p:cNvPr id="591" name="Google Shape;591;p26"/>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